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idea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RI.7.2</a:t>
            </a:r>
            <a:r>
              <a:rPr lang="en-US" dirty="0"/>
              <a:t>   </a:t>
            </a:r>
            <a:r>
              <a:rPr lang="en-US" b="1" dirty="0"/>
              <a:t>Determine two or more central ideas in a text and analyze their development over the course of the </a:t>
            </a:r>
            <a:r>
              <a:rPr lang="en-US" b="1" dirty="0" smtClean="0"/>
              <a:t>text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2204" cy="1189395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34096" y="1344288"/>
            <a:ext cx="10844012" cy="2590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u="sng" dirty="0" smtClean="0"/>
              <a:t>Steps for Determining </a:t>
            </a:r>
            <a:r>
              <a:rPr lang="en-US" u="sng" dirty="0"/>
              <a:t>C</a:t>
            </a:r>
            <a:r>
              <a:rPr lang="en-US" u="sng" dirty="0" smtClean="0"/>
              <a:t>entral Idea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Read the piece independently once for understanding.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 a small group, re-read &amp; annotate each paragraph for main point/topic.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Notice how many times key ideas come up in the annotations. 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Review annotations and ask, Who or what is this piece about? And what is being said about the person or topic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Write the central ideas.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914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2204" cy="1189395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34096" y="1344288"/>
            <a:ext cx="10844012" cy="2590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u="sng" dirty="0" smtClean="0"/>
              <a:t>Steps for Determining </a:t>
            </a:r>
            <a:r>
              <a:rPr lang="en-US" u="sng" dirty="0"/>
              <a:t>C</a:t>
            </a:r>
            <a:r>
              <a:rPr lang="en-US" u="sng" dirty="0" smtClean="0"/>
              <a:t>entral Idea</a:t>
            </a:r>
          </a:p>
          <a:p>
            <a:r>
              <a:rPr lang="en-US" sz="3200" dirty="0" smtClean="0"/>
              <a:t>Review annotations and ask, Who or what is this piece about? </a:t>
            </a:r>
            <a:r>
              <a:rPr lang="en-US" sz="3200" dirty="0">
                <a:solidFill>
                  <a:srgbClr val="66FFFF"/>
                </a:solidFill>
              </a:rPr>
              <a:t>Taylor Swift, Music, &amp; Spotify are the most common </a:t>
            </a:r>
            <a:r>
              <a:rPr lang="en-US" sz="3200" dirty="0" err="1" smtClean="0">
                <a:solidFill>
                  <a:srgbClr val="66FFFF"/>
                </a:solidFill>
              </a:rPr>
              <a:t>whos</a:t>
            </a:r>
            <a:r>
              <a:rPr lang="en-US" sz="3200" dirty="0" smtClean="0">
                <a:solidFill>
                  <a:srgbClr val="66FFFF"/>
                </a:solidFill>
              </a:rPr>
              <a:t> </a:t>
            </a:r>
            <a:r>
              <a:rPr lang="en-US" sz="3200" dirty="0">
                <a:solidFill>
                  <a:srgbClr val="66FFFF"/>
                </a:solidFill>
              </a:rPr>
              <a:t>and </a:t>
            </a:r>
            <a:r>
              <a:rPr lang="en-US" sz="3200" dirty="0" err="1">
                <a:solidFill>
                  <a:srgbClr val="66FFFF"/>
                </a:solidFill>
              </a:rPr>
              <a:t>whats</a:t>
            </a:r>
            <a:r>
              <a:rPr lang="en-US" sz="3200" dirty="0">
                <a:solidFill>
                  <a:srgbClr val="66FFFF"/>
                </a:solidFill>
              </a:rPr>
              <a:t>. </a:t>
            </a:r>
            <a:endParaRPr lang="en-US" sz="3200" dirty="0" smtClean="0">
              <a:solidFill>
                <a:srgbClr val="66FFFF"/>
              </a:solidFill>
            </a:endParaRPr>
          </a:p>
          <a:p>
            <a:endParaRPr lang="en-US" sz="3200" dirty="0">
              <a:solidFill>
                <a:srgbClr val="66FFFF"/>
              </a:solidFill>
            </a:endParaRPr>
          </a:p>
          <a:p>
            <a:r>
              <a:rPr lang="en-US" sz="3200" dirty="0" smtClean="0"/>
              <a:t>Using the annotations, write a central idea for each of the common elements.</a:t>
            </a:r>
          </a:p>
          <a:p>
            <a:endParaRPr lang="en-US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u="sng" dirty="0"/>
              <a:t>Taylor Swift </a:t>
            </a:r>
            <a:r>
              <a:rPr lang="en-US" sz="2100" dirty="0"/>
              <a:t>is leading the charge against Spotify because she thinks it devalues music.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/>
              <a:t>The main problem with </a:t>
            </a:r>
            <a:r>
              <a:rPr lang="en-US" sz="2100" u="sng" dirty="0"/>
              <a:t>Spotify</a:t>
            </a:r>
            <a:r>
              <a:rPr lang="en-US" sz="2100" dirty="0"/>
              <a:t> is that it pays artists a penny or less per song.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/>
              <a:t>There is more to </a:t>
            </a:r>
            <a:r>
              <a:rPr lang="en-US" sz="2100" u="sng" dirty="0"/>
              <a:t>music</a:t>
            </a:r>
            <a:r>
              <a:rPr lang="en-US" sz="2100" dirty="0"/>
              <a:t> than playing a song from a giant catalog, such as the connection artists make with fans.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4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68</TotalTime>
  <Words>193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Central idea</vt:lpstr>
      <vt:lpstr>PowerPoint Presentation</vt:lpstr>
      <vt:lpstr>PowerPoint Presentation</vt:lpstr>
    </vt:vector>
  </TitlesOfParts>
  <Company>Bentonville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idea</dc:title>
  <dc:creator>McElfresh, Brenna</dc:creator>
  <cp:lastModifiedBy>McElfresh, Brenna</cp:lastModifiedBy>
  <cp:revision>2</cp:revision>
  <dcterms:created xsi:type="dcterms:W3CDTF">2015-10-30T19:24:57Z</dcterms:created>
  <dcterms:modified xsi:type="dcterms:W3CDTF">2015-10-30T20:33:37Z</dcterms:modified>
</cp:coreProperties>
</file>