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youtube.com/watch?v=ogvCVDhwoww" TargetMode="External"/><Relationship Id="rId7" Type="http://schemas.openxmlformats.org/officeDocument/2006/relationships/hyperlink" Target="https://www.youtube.com/watch?v=WhtW9PafdN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D0a0aNqTehM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0jfzgvvr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ailyartfixx.com/wp-content/uploads/2012/01/War-Pieta-Max-Ginsburg-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1" y="453710"/>
            <a:ext cx="7157390" cy="585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610.photobucket.com/albums/tt188/CZBZ/Portraits/Mother-and-Child-Painting_zpsnonug7z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92" y="246508"/>
            <a:ext cx="4717535" cy="62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366" y="552380"/>
            <a:ext cx="37091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egoe UI Semibold" panose="020B0702040204020203" pitchFamily="34" charset="0"/>
              </a:rPr>
              <a:t>Which word best goes with this painting?</a:t>
            </a:r>
          </a:p>
          <a:p>
            <a:pPr algn="ctr"/>
            <a:endParaRPr lang="en-US" sz="2400" dirty="0">
              <a:latin typeface="Segoe UI Semibold" panose="020B0702040204020203" pitchFamily="34" charset="0"/>
            </a:endParaRPr>
          </a:p>
          <a:p>
            <a:pPr algn="ctr"/>
            <a:r>
              <a:rPr lang="en-US" sz="2400" dirty="0">
                <a:latin typeface="Segoe UI Semibold" panose="020B0702040204020203" pitchFamily="34" charset="0"/>
              </a:rPr>
              <a:t>L</a:t>
            </a:r>
            <a:r>
              <a:rPr lang="en-US" sz="2400" dirty="0" smtClean="0">
                <a:latin typeface="Segoe UI Semibold" panose="020B0702040204020203" pitchFamily="34" charset="0"/>
              </a:rPr>
              <a:t>ove</a:t>
            </a:r>
          </a:p>
          <a:p>
            <a:pPr algn="ctr"/>
            <a:r>
              <a:rPr lang="en-US" sz="2400" dirty="0" smtClean="0">
                <a:latin typeface="Segoe UI Semibold" panose="020B0702040204020203" pitchFamily="34" charset="0"/>
              </a:rPr>
              <a:t>War</a:t>
            </a:r>
          </a:p>
          <a:p>
            <a:pPr algn="ctr"/>
            <a:r>
              <a:rPr lang="en-US" sz="2400" dirty="0" smtClean="0">
                <a:latin typeface="Segoe UI Semibold" panose="020B0702040204020203" pitchFamily="34" charset="0"/>
              </a:rPr>
              <a:t>Determination</a:t>
            </a:r>
          </a:p>
          <a:p>
            <a:pPr algn="ctr"/>
            <a:r>
              <a:rPr lang="en-US" sz="2400" dirty="0" smtClean="0">
                <a:latin typeface="Segoe UI Semibold" panose="020B0702040204020203" pitchFamily="34" charset="0"/>
              </a:rPr>
              <a:t>Nature</a:t>
            </a:r>
          </a:p>
          <a:p>
            <a:pPr algn="ctr"/>
            <a:r>
              <a:rPr lang="en-US" sz="2400" dirty="0" smtClean="0">
                <a:latin typeface="Segoe UI Semibold" panose="020B0702040204020203" pitchFamily="34" charset="0"/>
              </a:rPr>
              <a:t>Time</a:t>
            </a:r>
          </a:p>
          <a:p>
            <a:pPr algn="ctr"/>
            <a:r>
              <a:rPr lang="en-US" sz="2400" dirty="0" smtClean="0">
                <a:latin typeface="Segoe UI Semibold" panose="020B0702040204020203" pitchFamily="34" charset="0"/>
              </a:rPr>
              <a:t>Hope</a:t>
            </a:r>
          </a:p>
          <a:p>
            <a:pPr algn="ctr"/>
            <a:endParaRPr lang="en-US" sz="2400" dirty="0">
              <a:latin typeface="Segoe UI Semibold" panose="020B0702040204020203" pitchFamily="34" charset="0"/>
            </a:endParaRPr>
          </a:p>
          <a:p>
            <a:pPr algn="ctr"/>
            <a:endParaRPr lang="en-US" sz="2400" dirty="0" smtClean="0">
              <a:latin typeface="Segoe UI Semibold" panose="020B0702040204020203" pitchFamily="34" charset="0"/>
            </a:endParaRPr>
          </a:p>
          <a:p>
            <a:pPr algn="ctr"/>
            <a:r>
              <a:rPr lang="en-US" sz="2400" dirty="0" smtClean="0">
                <a:latin typeface="Segoe UI Semibold" panose="020B0702040204020203" pitchFamily="34" charset="0"/>
              </a:rPr>
              <a:t>Now what is the painting showing about the word you picked?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37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by FlamingTex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2" y="138112"/>
            <a:ext cx="98583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by FlamingTex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2" y="4826678"/>
            <a:ext cx="3746723" cy="10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by FlamingText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" y="2292439"/>
            <a:ext cx="2232253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8723" y="2163650"/>
            <a:ext cx="894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The universal message.  This is greater/larger than the text, so it DOES NOT INCLUDE the characters or events. 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9765" y="4826678"/>
            <a:ext cx="8197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The main idea of what the story is about.  This CAN INCLUDE the characters and/or events.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214" y="2163650"/>
            <a:ext cx="11475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When figuring out theme it is always good to start with this word list.  (this is a </a:t>
            </a:r>
            <a:r>
              <a:rPr lang="en-US" sz="3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partial list)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3074" name="Picture 2" descr="Image by FlamingTex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8" y="121136"/>
            <a:ext cx="7237926" cy="18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61386"/>
            <a:ext cx="30783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Love</a:t>
            </a:r>
          </a:p>
          <a:p>
            <a:r>
              <a:rPr lang="en-US" sz="4000" dirty="0" smtClean="0"/>
              <a:t>War</a:t>
            </a:r>
          </a:p>
          <a:p>
            <a:r>
              <a:rPr lang="en-US" sz="4000" dirty="0" smtClean="0"/>
              <a:t>Acceptance</a:t>
            </a:r>
          </a:p>
          <a:p>
            <a:r>
              <a:rPr lang="en-US" sz="4000" dirty="0" smtClean="0"/>
              <a:t>Success</a:t>
            </a:r>
          </a:p>
          <a:p>
            <a:r>
              <a:rPr lang="en-US" sz="4000" dirty="0" smtClean="0"/>
              <a:t>Hope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078318" y="3361383"/>
            <a:ext cx="27300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Family</a:t>
            </a:r>
          </a:p>
          <a:p>
            <a:r>
              <a:rPr lang="en-US" sz="4000" dirty="0" smtClean="0"/>
              <a:t>Dreams</a:t>
            </a:r>
          </a:p>
          <a:p>
            <a:r>
              <a:rPr lang="en-US" sz="4000" dirty="0" smtClean="0"/>
              <a:t>Freedom</a:t>
            </a:r>
          </a:p>
          <a:p>
            <a:r>
              <a:rPr lang="en-US" sz="4000" dirty="0" smtClean="0"/>
              <a:t>Courage</a:t>
            </a:r>
          </a:p>
          <a:p>
            <a:r>
              <a:rPr lang="en-US" sz="4000" dirty="0" smtClean="0"/>
              <a:t>Beauty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9777" y="3361383"/>
            <a:ext cx="30415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Loss/Death</a:t>
            </a:r>
          </a:p>
          <a:p>
            <a:r>
              <a:rPr lang="en-US" sz="4000" dirty="0"/>
              <a:t>F</a:t>
            </a:r>
            <a:r>
              <a:rPr lang="en-US" sz="4000" dirty="0" smtClean="0"/>
              <a:t>orgiveness</a:t>
            </a:r>
          </a:p>
          <a:p>
            <a:r>
              <a:rPr lang="en-US" sz="4000" dirty="0"/>
              <a:t>H</a:t>
            </a:r>
            <a:r>
              <a:rPr lang="en-US" sz="4000" dirty="0" smtClean="0"/>
              <a:t>appiness</a:t>
            </a:r>
          </a:p>
          <a:p>
            <a:r>
              <a:rPr lang="en-US" sz="4000" dirty="0" smtClean="0"/>
              <a:t>Identity</a:t>
            </a:r>
          </a:p>
          <a:p>
            <a:r>
              <a:rPr lang="en-US" sz="4000" dirty="0" smtClean="0"/>
              <a:t>Nature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986233" y="3361383"/>
            <a:ext cx="30415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Pride</a:t>
            </a:r>
          </a:p>
          <a:p>
            <a:r>
              <a:rPr lang="en-US" sz="4000" dirty="0" smtClean="0"/>
              <a:t>Work</a:t>
            </a:r>
          </a:p>
          <a:p>
            <a:r>
              <a:rPr lang="en-US" sz="4000" dirty="0" smtClean="0"/>
              <a:t>Imagination</a:t>
            </a:r>
          </a:p>
          <a:p>
            <a:r>
              <a:rPr lang="en-US" sz="4000" dirty="0"/>
              <a:t>K</a:t>
            </a:r>
            <a:r>
              <a:rPr lang="en-US" sz="4000" dirty="0" smtClean="0"/>
              <a:t>nowledge</a:t>
            </a:r>
          </a:p>
          <a:p>
            <a:r>
              <a:rPr lang="en-US" sz="4000" dirty="0" smtClean="0"/>
              <a:t>Friendship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39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by FlamingTex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2" y="138112"/>
            <a:ext cx="98583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54disneyreviews.files.wordpress.com/2015/06/one-man-band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1964364"/>
            <a:ext cx="1975923" cy="26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RMUExMWFRUXGBYUGBgYFxgYFxcXFxQXGBUXFRcYHCggGBolHBQVITEhJSkrLi4uGB8zODMtNygtLisBCgoKDg0OGhAQGywkHyQsLCwsLC8sLCwsLCwsLCwsLCwsLCwsLCwsLCwsLCwsLCwsLCwvLCwsLCwsLCwsLCwsLP/AABEIAQsAvQMBIgACEQEDEQH/xAAbAAADAQEBAQEAAAAAAAAAAAAEBQYDAgEHAP/EAEEQAAECBAQCBwUGBQQBBQAAAAECEQADBCEFEjFBUWEGEyIycYGRI0KhscEUUmLR4fAHQ4KS8RVyorIkM1PC4vP/xAAbAQACAwEBAQAAAAAAAAAAAAABAgADBAUGB//EADIRAAICAQQBAwEGBAcAAAAAAAABAhEDBBIhMUEFE1EiYXGRobHBFCOB8AYyM0JS0eH/2gAMAwEAAhEDEQA/AAKamLxV9HMFMyYl9OPKFEilNi8WXR6s6sjNppCucbELCmpwhISkMBGrwJ/qMsAkrSANSS0LqrpB2c0uWpSCcucixOVRGUalykB9HUNolhtDKsNxE3i1ZnWeAsIIxHFLsElTggFwHIWtIyp55XHIiJ8TCbkMXII5gkG+9xCT6EYQTHcsl4FnTMqSpiWDsNT4RhKxjXKh21ctsojbgkwIgH9KliGippi6RETRYwl3yk//AJlfzAS/EiLSgXmQk7EAi4IuHsRYjnDx6Gj2EKFoXfZFFR2EE1dUUZQE5io5QHbtM4e2jBRflvAScbBHZQSrtWJA7uYlzdrJB/qEEdqzuspiO6HhdWBQlkqTaC5mNp2B2fk5li77e0J8EKgXEapS0XDWBbxEMkmI+GLZE7lBajaFU+eEWyknKVghmsFliTpdAH9XIx+Vi2UFkZglye01gopBFi79k+BO4YrKIAqeIzkTNipvJxHqahK0hQsC/wACR9IEqlhIJt56DiS3J4rSAMFVDfi/2xN4hiMsKIUSnxBEaLxIjKQmxGY3JYZ8uoDaX5xjOrczBaEkKa7vZTM7jn8oLbolAM2ahXdUD4GF84QdX4JKU5AyniktCabh05AdKs44HX1gJsZDOhoes10EMk4Wjn8IQ0HSHquzMQUvvD2RikpYdMwerRqjKLIZUy4P/wBQSkMHUs2CRx5xNGtJIRLDqP7c8BDrCaTq7gus6q+g5Rzp3LiP4haHeC4SetRMqTnvZHup8RvFPjOJBDo6vMwtdQH/AKas3dSdEq+N2s8vS1Ks6XJi3Vh6JjLVmcgGy1AXSxsC1xY8WEX4lUSRPnVXiCU9rKpOlgopf2eYaXYvqzvfWKGgqZM6U6kZSwILuVE3US41c38fIbV9HSzJxSpOrh3NnL2va+nAWEK10KZC1BCgoHmSByANhrtDrhCs26qWxBJINhCCUpOdXs2JClkuq9lG7pD208bWYl4gPtGiKJDAFJLN7yn8HfRrNo1oq9yJBXSDMthKuMl86wUupISUqCGCmY2PFibmPoWHoySwDYAABzs3E6wpwTDUPmSG0tnUdCCmxLWIDcBbSG2JJdGrGLo9BXyc1SEzCkFQCRexIVm0BCgbC5hLPXKCCvqe12EBlEsJmZQykBwcpY2HAlg8d08k8Y9RRS0AMDozFSi/AlzdhYcBYWgbkHd8iinn5lErlJbKkglSirL2kBJdIsw5g21sYOnqUpILWAAHgLCHVHIlgBhsE9pRUWBLB1En3jG9RkCFANodOMWQkhaIqbXIlntoJFlEuwGUls3K6oyqZaFpzIlBgyX6xYdJugd3tAqU+4DAuSGBCZIUtiHcj4KcfGCsRoEME5b3FiRqSb34knlZtBDyXAAOkUMvdCbqcC4Cs5zMeGZztrtAeIE5kpy5kqLKfYZkgH1UIe4clMpOgA46+p184ExmplrSQwJ002OoPoPSMnNhJU4ghAfq0hikJuRqDpx7ggOZiQdIyJAJyp8ElJS3FrHyhnNonPdG+3Fn+Q9IEqMOAB7IY624aRakgqjAVRUAdHAPqI4XUEFjodDzjsp5RhUSCtJDeHI7GGcQhWGUqZhIWkKF7GBa3ognN7NZQOGreEFdD5+ZSge8HBHMRTKRFqipLkBJ4TJCA2qjqeJ/KKPD5FiVlhCTCJPbDxTY8RNEuQghK2zTFaDqhx5k2jM4JILZzh6ErOdzlfs821VFLX9IJQllKVHMzBIBKjyAGsSVRUpTKLKygBh5RzRr7CVJASFAEn3i4cOTeMOs10dLBOrsiR4qXPWSrsyx+M9r+1L/ABaO5OHF+1UEnlL+pVGyEmNAsAaXjzmX1nUSf00v6f8AZKR3QKJzIOqSQebaH6+cGS/lCijnj7TM5hJ/4gfSC8RqikEjfTx0EegwZN+KM35SYK5G9FX9WrW0bzagqLvEwJKQSVqmKVyIAHFgxe7xlS4pmmGUhej3VsAzu2p2hYeoYsiahLpWxtpTdYx1jeWYmKPMtS3WpJCmQopGVSWDKyu7E5g77RvSLnLK0kpR1aghRJJd0hTotfsqSbtrEjrsHL3rjsm1lEVi9x6x7T3/AMj5RK4hNCZkuWiYoqWSO01muSG2Z4YIVKlBSlTZhLFyWABALkBvg8XL1XSwjGTl31w77r9RXBg8ydlmni8EVNbmXYg24wskYeFnPUKzqP8ALQpkjkpQuT4MPGO8QnywhKZaEpUFCyQHI/Eo30eA/WMEsyw47k26tdE2lFh+Hldyq3l8oNPR5G0TFJiqpSkvdyGA4k6NFejF0sMwKH46eotG/dG6vkKryS2JUiVHKhYSxILh38gzQFOwhZDJnS/6gpPyeN6qegT5gBdzmB+cd9aI8vrvVdZp9RLHxSfHHjx+RFROVshcrKJqQHLBQIKTxY8fFo2zDKwEMcUo+ukrQO8RmRyWnu+ungTE5hlSVJEdj0zX/wAVjbfEl3+zA0A0lR9nrkL9yYcivE2Bi4mpvELjcnMFjdnHiLxS9F8Q6+nQo95PZV4iOrCXNEaElLiQSCTsHjXDahakgk+0nr1OyBp5AAmFlLRmauVJGsxQB5Df4RSVFKJVYZaTaWggeqR8njBqsrx45zX+1cfeGuTmVhlwZ0wLALhCB2S33ioXGlmENeueBRBUpMeN1WpnndzGZskvHE5Ee9akakQHV4vKFszngLmMsMc5yqKbADUiv/ImHgw9EiDq+nVNUhD5Abk72vYHeFOET1kqyS1TFFRUQkEs5e50HnDuopJ6xmKMjX76CoeQMevl/LwrGpJS21z80FI8mU6gQ4SWO7ggbkWL/CBVSZMmdLKECWZgUghJsSGUCxsLBWnKCFU0xSAetcNr+sYJwtSgFFEyYBooJJ80tr4iORh9OzK1OSSdp0+/j8wjU5QkqJDJF+QED4FN61Mwk5T1irXBygAJP9oEc0FJKKiHUDopJJd+YOnhDCuw+UE2JSeOkFeiv25Jz+p1TBYnr8MlSp0qo61alZ1JUFEFIStKggIADhlFOpNiXeC59FInAdaSU6sFqQCds2U3b0haZEsulIXNbgFLbg7PDHBaKQq0xKkl7BQUl/Ixpj6Tmm4v3alHjrx4/UjYr6OU/Vmd1kwq9pkS6iQcoclL8X+EFdFqBIqJwVcKWtib2KiQ3wgnpPhSSUCQCpeyU+j8B4mMaHCahADqkyy73WSf+KSPjHQhixaPUTy5ciW5ddA7Rx0yp5klaeqDqJGUM9zyhnSz1A68v8xh0srDlplTMpUFpSVJJILltwGLEx0UWjkeu5IzljlBqmnTX3/t+4OjefRSlrEwoAWHDpJSCCLukdk8dNoFMd5SY9Eoxwp5Zzdzk345CedSrUBok50oy6iaB3SrOOWa5Hq8XUojeI2spVyFrExByqWspme6sKJIuNC2x5x2f8P5P50rfjr55/b9wtcC+eHW0I6HEFU65qB95/n+cPJ4aYk84RdNaUy54UnRaQr9+sevnbVoHgs+gEjra6ZObsywyeRV+kH4/SdXWBWomJV6hQMEfwxpstKVnWYsq8hYQz6WUzoEwDuF/hf4Rn1GF5NNKC7af49gvkSy0Qwp5QNjpAVMXAMHIW0fP8jYzJqh6Euj29SvrcytfaS8oUQh3ILlIBN7O20Y1mHrkrlSlJDTFZUzEXSdz4KABLHhFTNmsHeJjHpkxUyRMYiXLWFePuk+SSr1Md3QazV55SSSqm+qrjj8wMo503qpKhKScqEqUEp1LAk+Ki2sCYAqbNpwqqQAZmfsBx7MuA7lwSLvzGkF0q9wYOQHN/UxxJ5qi019V3u8hE05pVRIkJzGVMBV2iCewCVpLAOO7/dDepq1E7iE2PTwmrouIVNHglaAn4qy+kN5o3i7V5smWOKU/Mfz3NX+SDZ4uYiYPam40WLLT4HccjaAMMm9cteYhaZZYfdWrYkcGu3OOJ+ByVqmqWub7QpLJWyUlKAmyS4L5QS8fujdMEJnpSvrMk4jMzfy5ZYjiHIjTDUvHpZKGRt8cV1ffP5DUedJ+kC6ZCGClrmLyIQm2ZTO1hy2BhikzVS8kyxUm4d8qiNjuQd+UdCcQbFo1C99GjA87jGO1fUnbd/h+AGJ+jE9a6cLUe2sqzcsqikJ+B9YVU02tm15QuWuVJlKUScpyrQHyHOQxzW7ujnhB3RCbmp+YmTfRUwzB8FiKBClEd4to0a9RqXj1GZ5IpydpX4+7+nQFVC3pDT9ZSzkbhOdJ4LR2h8m846pZ+eWhXEA+oeOsZnCXJWon3SAOJIYD1IhX0fChKyq1Fx4G4fhv6QkMUp6Nz8Rl+q5/RfiBjfM19t46k1AVdJBHjGOdolDTTaSoWJN5SvaJQdAFEulP3WVmDcGhdNpP4i4xf1JWl8/+kTot3hT0jvTzPwtMH9Jc/B42wzFkTbd1e6TYx3XodKhsQR5ERViU9PnW5U00F8kXUznCD4Q1xHCVVKJRAfKCNuUT6H6tB8Is8MxFEuUkFRePo8fhi+Bv0ZAl08lGjIT8oejLMBSSC9tRHx6Viay3aMN8OqlPqYrnkURbKWswpcgkoTnl8BqmBJtYopV1ctSlAaMR6mDaTGloTq/jf5wJW9MsqSlEtJUbEt9I5WT0rS58nuu18rwybjzBKdc8e1twA0i1k4LLMrItIIbThHzCmx2ckukgXeLHo/0yKzknAPsrnzjo4Y4cK2Y1SIvtAq/DxTLUBmyG6bEgcRCmf0kSOzLSVq+A8TFhh/SSVOmGVMSEqBYPoYlKuhK6qaEIe5NhzjnZfR9PlyvLK+fHSJY36O4DLqUKmTlPMPD3Rs0d4rh06Qb+0lNqB2geYhXh9cunmcG1HGL+gxJE6XmBHMGNmfQ6fPjUJR64X2fcGLPmqqmZNOVKSkaFR18hBuFoTS5kscq2L82Yv429Ia4iUCYWYCOqSUhSu0XEYX6XieKWFLh+fPBHkoUV2Ihx1aCs7toPMxkqZNndhKSgGyn1bcCKqcJQ7oEDJllROS0V6f0nBCS4tr5F9xsRy8MVTErT2gQHT4bwKvpNqESlE82Afx/SKkYNNUC6xA0joxkUFLUjINQNY1aj0vT5p+7lXPnnskWye+wzZ2WZUBki6U7Px5xlOlqTNCpd37JHyiwxWoTkL6NYRHqq8pfnEjjxyh7SjUPgPNnZxoJJCkKcW0cRlPqhOKCEkZXudwWcfAR+Mwakax4FRjx6DDiyb4Xf3hOaiQCXHZUzPuPCMxMnqSZZUm4bNv/AJjRTwFUVmUgF+UbfZx5Wt0U6IjyqoTKSHDgQGFA6w1nVJXLZrwkXKU8dVRbQUK0zIb4dVkMIQohhSloz5PtJQ9qaos0ALhhIqQRcCF2KTUghoDx8XYjZ2ldo3kzbgiF3WRtIJJjMwj2rW65cwWPHnFT0Lqc9QtStWiNkIWrsNpeDsFlTTMWJb5hF0G75BwW/SvCkzGUlgv93hBS0U6UTo3jA4xWYFELJcWIOojsVql2e0XylFK2EbUVIlSSSbwPLla3aMVzsiXB0jiRWBZcbxj9xPmIjTDqRQHevHKsayrsLCOqfDVru7CEWJUypayD6wFLm7JGrLCn6QylAAuk8IS4rihUvskgDSJxMyMsSnlKXBvFjnKf0jjGqxN+8XhLOrUEtCKZUKzO8DqmMsGHjhSDZTqmGNZU+94Eq0qQJatUrA8jBEyjUAC2sVSxSXgFs2VPLxuikCgFnWF8iStRa7Q3UcoAEadHi53MJkthtC+aQ8aVU4wEpbxvYSak7QylSnFtYApE8Ye0qQ0Y588FVtdCz7QQ4EYVCzvHeJ1KQohPnAJW8UN7WOuR5hplrISS0PqaWlKwEh+cRK0izWMG4fjK5bg9ocd4EXCXYrhZRpryias7OBFJ/D85581ZOn5REYfV5hcOSXio6GVpQuYMu/0i2NOXIiiouy46SS5YllWROY7teINU3KWEOukGLOnSJqnndYtsrxVnW+dIe7YRU1XYIhbhtWtKnTcQfX0eUGxHxgSlW3KKf9NNMfsvsMxLMgaO1xGuN0EqZIKgoBbcdTwaII1RCrFo5mVyvvH1hMT2dq0xdlAdZU5Tl3gSqlTGBWFB9IIpkpTOClFw/wAYo+vTNm3AypHxjbjSoY+e1CozCSo2vBmPyv8AyFhIsTaDaOnEmW57xEWL5YGPqaoQqmQhRDgebx+oa33CXb5RILVnTrcEtHFLVTEK1h4Z49ARfKqWHKFNRiIJypuYWzqxawLsI4KwhNtTCPUq6iOkwirqgLQGasQFOmmBjMhVqJtkM5MyNzWkBgYVpnRjOroradjcDCXTvcmO15RprCSXXnQRoJ53gyXApQyqFSg7wNUS1Jd4Z4bOGQPAuOzwwaA4x8Fe/mj9h0w2Yw6wDGTKXMfUwrwKkXOfKGSm65jHLLG5URy21MXeC0GHCXmQkT1+8qZcv/t7oHgPMxTLMsfIyVsVnHEzCc0ArxQILo1iiqqKjmTB1ksSksEAyhlAUVAJKgLbm/hHOMfw3OXNTz8xburDP4LH1EV/xCq2xli+BAekazZReMf9QCjCibRTELVLWgoUmygRcfn4xygjjBaXYVwPUzH0vGa5tucLZdSU6R0Kh7mGiF0ESxdzrGgmkGxgFVU28HUMjOHJYQ+2UmIzqTlKsx1jmvnPGFVNA7LXG/GBJlTo8MpNpxYKOqKS7uWDwWDLHCFUtajmaM5jjWLFa5SIO1LBBaFsyYWvA9PPLEQRLnAo7USUFNWuBkCrmx7LUY8EsE8Y/VCwkgCDDHXLIIJk0wBULLwSsGMjLfaLEiGUlcUFGhKkdrWE8qTeD5dhaC4gHcqSoJBBhz0O6Nmun+1cSZbFbFitR7stJ2diSdhwJBCnDl9gR9I/h7VIRTzBbN1pJ4sZaMvyPxjJqo+3jc0TFFSnTG/SSmCKUyZKEBIA9kGSCAoEjlmAIvcvHz6XWK+0TJnVplIUwCAAhyOCAfGPp8uolJL5RfjcH1hfNxWnkqPVIloUd0oSD8BHEzauEI7VzZry44t2iboahVQoIlIUVEsTkORPNatAIqqzEkS0JRLnoWQybKBUpWnuvcmENVjkyfnkqX1aS5UsX9mxzFrZToAb3Oke4Lgap01M2VLVLSGaZMJLsGzpBupR1ew5w2Kprzfwv3fRnSl1EZ1+BKrFJzKEuYlJF05sySQ2Zldli7a6mEh/hbPKyevlJTyCifRh84+i0UlElLJcnVSjck8SY6STMPBI+P6RuwQeOCi+WWvEm7ZBo/hgj36tSj+CUB81mPV/wtBHZqVp5qlpPwSsR9EUpKEubfXgBxMY9WpfeLD7oP8A2I+kaKrgihE+S1/8MZyVOKmTMA1SXlq8nJHqRAtVKVIZCklJbffmCLEcxH2kSkpFgBCutw2RUpyzZYX71rEE75hp4xbDLtdMDxJr6T4jXocEjV/m/wCUKwkuHi06V9GJlL1i0pUZAUllOCU7MpuarFvjEdNnhxFu2MnuRndxdM9kzQkqjCsrLRgu5LGA6sHeLYtVREHU1SCCYNoSG7W8I6dTPDWgmdi8LJUMMJwT7oaE8+feGQUG5wnrwyoZK0Rgk2zxmhQbWC51SjLeFKwm7HyiJhGEqYOMF5RlhGhBg2nmKa8TcBj+lLJEbUmLqkznF0kMpLs4GhB2ULseZ4wlkYmBYxomcFL8oWbjKO1rgq5Ts+hU+PpWl0rtoQoEEFtC1j5EwZSYLU1BHVSVISf5k15afIEZlcmDc4jOjuNClnhZR1iSzp5i6SOYv6mPsWCdJ0z0BWdAB0Af4vvHEyaHFCe5J0asUvcXPZ7gvRCTIZUw9dM1dQ7IP4UXvzLnwh1OnHwEZisQdx6xjOrZY7yh6xZaiqjwaoRUTeRLKjwT84LqKtEpLksNBxJ2AG55RPzukqHyShnUdAPmToBzgjDwgq6yZMC17fdRxCAf+xv4QY5NvXfyGUb5l0NaVClnPMsfdT90c+Kvlp4mkgQCutSBrCarxgrWJabDVR4AaxZ70YrjkT23JjGrmqmOEnKjQq4k2ZPrrHsyrRJSyQ3zPMneE1XiuYZR2RZm2AIjCrm9kknYxS8jvgsceKGtJXpXJWZgCkLKwQbgpbKQRwLGPjHSro5Np5l5Z6tZJlKd3S7gE7KAIcGPr0lKRTSkNdSZafNbP8zAPTKegy+rLN39HZlAJbncj1jRgzNPb4ZVnxJpteD4PUIUNAbaxwirexvFtSUKVLmsUrD3AdxbcEC3MOIzmdHZJJ7Mb4RtcGDrsi1jcGN6dZA1tDrEujqEpUpKmaJvrCAIEm1wxkx5TrG8L8ZWMyW4RhIq1EtGdck578BDKXAWwFSWGhjSWRum8FJXYRpLVyhW2gWcmhBHZ1jipklKXb0gxEgHlBaJPG4hHkJZPCjMzu/GHfRfAJs+b1aGASxWtRZKAdCeJLFgLluAJGi98qGMU+ELMmlQk95ZVMV5lk/8UpiKW7hFc5cFBS9DKSRKMxYM4gElcxVueWUksB4uecStJUBUoTUvL6wqWlINkozFKA2l0pB/qg+djJ6tSHsREdMqVokykoPdGW9wwtDvHS5Fx5PjsqZVZO0EwNzf6GCqehq5yimUZS2GZRKikJHFRVpEYmomMSkkt3mFg/EjSHOB42qnSoLKmWRmISVJs2V2BZufPjGbJCCj9MbZqxyyOXMqRRz6Oop0vMAYsCuWoLQ+ySoXTfRwH5wJM6QKQcoU2jngNT9PWKvovRrne0aV1BR1TIUpSVA3OdKiSNdCT8o+b9IaNaKyZJSLS1ZDyS7hR49kpjNhUZZGn0jZkm9i+Sxo+kqlBR912TzDa+rwdhdb2VrJuot5CJFBYADQQWirZIHCEkk3wi+MKjXkpF1YjPE6/wBnY2It+XjE+qsgadiZDCxBLkEOCB8jpcXgbQxjzyWX+uhMxAe0pObxITlQPUv5RO43ihm5iosVsBySm49T8oQVGMSwrK5lzFMXYrlp+6FDvJJF/eZ9IYTKATkhyETCHCwXlr8W+Y03EW44qLti5scpQqBlgispWc1wbGGVXWskLDB7EDQKGrcAQx9RtEzMKpRUhSSlQLH/ADv4wPS1BUqZLzd5JUP90vtD/jnHnGpZGqaOYo29r/theJ1uYEZi5idVKcs5tDlOHkkKzP5RqqnS7Zkg89Yuu+xUL6CkAuYDq1OtR5w/MpIHeBPKJ2cq/rBk+KAzWilAjzgxNEOMCYZMZ4ZomjYQkmxeTqXRc4Jk0bbx1InPtB0lQ2SXjPOTFdmMul5x1jNUEM5AASkeiRBspB+6YB6Q4XmTnUGA31bxbbTw84GmyVN2VtXwTlTXrUWCWT43MOsEWZcgrCJRV1hDrlpWwCU93MLXJ0hPJkJGlxxBtDSVUAS22cn/AKj6Rdnbki/ClF9G9ZXz5zJXMJR933DyyjaMMTCjMcIKbJBTwZIBbkWceMMcIoFTVPlOUalvlxMOavDVTCVZSnYcgAwHOwjG5uPBdmapfJOYPiNTSzTMkLygntA3QriFJ+usUvSypTNMiqShk1EvtkapmyyEKBe6hdIFvd5xgcMIABABPNnPAcYIx6iCMOQkDtSzMn6uwLFvPK8K5/UlXfA2LIk+BCRvtHhmQ0lYcpgU3SoA8iDcfOOl4GtQJDAgPoeIH1EBTtcqjRi1Sf8Am7Ec2ZAFdVdWkk3WqyRy+8eXzaG2LYZNkyVTOySLAXbxMQ6pxKiVElR1JjRiipGl5E42jenQSpybm5J3O/nFJhVdlZPuk/2nZQ/dxE7KXaHeDYYudcKCRo518hFmZxUfqGxJt1Ed4pI69KSrvI7Cm3GxPhp5iAKPBUpXnv2XPqCAPN/nDqZhRQUnrDmJylP3soykgC+oB4eEfp9OtmCbfu5jGpya+noya2Dx5t39fvf99kfU4dP92YW4PABwyYC5IJ8Yq50qYPcgRcpf3DG2EpnP3Mmfs0wXNo16sbw8n02VBWsN90cT+UIJ67uYuT3EuwnAWMxjuIqJNKngD8IjsJmZZiNrtFvTzQNz6gxYxWGUlCCbN4W+sNJVCkaiAqaYnfN5CGtJNSdStv8Aa/1jPKgcG0iilnUmOMSwtBlLCSHWky0u91KBA0/doMSuXxX6AQOkspZEslTAJVmDtZ2BPZ4tpFSin5SFclHxYNSdDqdCQBL097OoKPMkKhNLTKTiqZISMuTIxv2shmPf5wTUUuIF8lVLHIS2+N4m52G1KqkrSmaFZmE1SFNplzlho3CHxc3cl0NuLqVSJTVFEmwbNPD+zBI9mw2mnVh7tzql3KJA4jyP6x8wk9Ga+XmyVA7Siss91K1JCkamPBguJAklSlvYgrSzegbyiJQ/5IucrPqmR7WPwhL0ho0S6CpCRpJmBzdROQjXnECrC8QT7ij4LB+Rgaqpa7KUqlzGIbUkejxFGLd7kRSouOgNV19BK0KpbyVXuMh7L/0lEU8iSQe7yvwMfHsIwuulpIky1gEuQFAXZn1EGmixQfy5o/qH0VAyQhK1uQ+5XaPp2IYYJktcsiyg2o8vjHwrG6Mypq0GykKKSPDhxiukoxYBhKmKB2JJD8QQoEeREAYlgtfOYzaR21IT2zyJzOfOEhBxlbaZohmio0SktWgJYbx9C6Pz+oykFCuyFsCFBOoYtuwuOCon09HKlWtI23dykW45g99oOo8JrEAp+zFtARMQT5gq+sDVY/cjwXafUxjPl0WtBiKJy0ICR7xJOxIUos3nB86SgcD5mIjB5dbImKaSoKIYOUN/2Y/rFRTzqpQ9qiWPEAn1eJp8HtxqzPq8qy5LXweTkJ+6ryhXWzEIBJBAHGGdZMIBKso8BEB0gxUrUwNhGn7EY5MGxSvMxRJ02HAQgqZjmCZq4AWbxdCNICQzQLgjUF4paeoFrfOJCRNfxijwMmY4Adg58Ij4JJFHS1Q4Q2p8VykBhfRxCqTQzBbKdM22n72j8pGZLH/HMRRKNlLZSpxBRjb7QT4RLYdVKzGWs9oafiHEQ2lvxihwBY1TOG5jeUoE2+cKZZPjBkqfyEVvGgoeU0gnYH1g+VQg6pEIJNaqGVPiymiLFEtTQz/01HBoyXRpGgBEdSMUcXghM9KorlhvoZUDCjSP5fof0jRMhI9w+ggsUoV78eqoQPeMFYPkagYoHA+YEeCmB2PyjZMlvejTqX98wfbVjJgM2htqf7vpC2poPwj0/KH32UfejNdMrZQi6KJVktNkjRm9YHmIYWU0UVTKVd8sRfS7EBJQRbMeEXJ0hXwTHS7GTdAVEQpTmNK6qK1EneOqeT7NazoOyPExbCPyVoCmqtAZMET1QMYvSGRrJMOcHmEFZAUeye6rK3jcP8fCEcsw2lyR2sqjpxDEeV4jVkZeYbV5/cmOJX/uf/bTl8IxkVIiQp5+QuFqdiO+NAkEDwckNDrr02yl7F7gscxG3IA+cU7fBVKIbWUxUHSrtJunV/WDaKsVMQGNwCFXa7g/RvOFaKpowNV1czMO6rUc4SUGJTZRmaQWBGzdoWI1Gt3tBf2gM2ba5zCwKnDnyIieROBa547flBEyeOrIGny3JtFftMCQ9NenKoA3P4kvqdLtsYFTXm5zAk3soaEg2c/ibXhxhQkpNirifed/E7PGsogqF79mzr2A38obYPsHsrE9QC7mzKRyNnN/1EHU+KLAuWbipPJt+TecTkieElybaWzFtPXvC5+pjaXUpzvmu97G7FuGnhZ4RwHUS2k4ycoYgf1Dm5d2beDE4r+RuOY48QYgU1YuQo2Dlwpnb4d7Tj5xovEmc5tST7xYa/8AyD/pA9tj8l0rEXGoLXIBH5wOrESNFj+4fv8AxElIxdrOSdWGYvqd9P3xj8Ko2cjnc6M3n+sT2QFSMWIUHUOQJFr6a8jpzjM40S7Ke2xSeP6+kSS6hTAFQO5NwXa/y+PKOE1bPfXmfltFqxAsoMQx1QSVcjuNXLb6Xfy4x8n6S4oqdMUok3JLPo+0N+kOK2ygxHTpjmHUeSdnUpJUQBqbQ+xynMqTKlgfiV4tw4c4E6OyvaBf3dPGCseqMyz2lADUAG5sfMAjWLkhiZqHBuG8YxeO5q3JJjOGCdpEOcNqO0ARqG1MLkiC6TvJ8YIGa1RKVM1vEx5IqyCILxNIyvCc6wrQB/KmvpHUxLhoV0Sy4hvESsFGVHPOh1hhLmwomWmFuUM5cKl4I0FJI4R6lYBeMDHggNACpY0ck77cANhyjWWm75j8OLkacbwMiNgYWh0biWNyT6A3Z7gPtHpli9zd/iX0jJ4/ExAnWUO7l3fbZ22tqfjGvXwITHMGhGErnQLU1TAmPFGFOMLLQRRRiNS5MByg5jicbwZhSQVp8YZIcoaBJlItYteJ+rrFEkvqTwilrO4rwMR06GIjibNKtS8cpjmOkxBj/9k="/>
          <p:cNvSpPr>
            <a:spLocks noChangeAspect="1" noChangeArrowheads="1"/>
          </p:cNvSpPr>
          <p:nvPr/>
        </p:nvSpPr>
        <p:spPr bwMode="auto">
          <a:xfrm>
            <a:off x="-1100759" y="-144463"/>
            <a:ext cx="1561134" cy="15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305" y="1964363"/>
            <a:ext cx="2316493" cy="2891729"/>
          </a:xfrm>
          <a:prstGeom prst="rect">
            <a:avLst/>
          </a:prstGeom>
        </p:spPr>
      </p:pic>
      <p:pic>
        <p:nvPicPr>
          <p:cNvPr id="1030" name="Picture 6" descr="http://blocs.gracianet.cat/lelefant_trompeta/files/2009/08/party-cloudy-pixar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16" y="1964363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by FlamingTex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2" y="138112"/>
            <a:ext cx="98583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RMUExMWFRUXGBYUGBgYFxgYFxcXFxQXGBUXFRcYHCggGBolHBQVITEhJSkrLi4uGB8zODMtNygtLisBCgoKDg0OGhAQGywkHyQsLCwsLC8sLCwsLCwsLCwsLCwsLCwsLCwsLCwsLCwsLCwsLCwvLCwsLCwsLCwsLCwsLP/AABEIAQsAvQMBIgACEQEDEQH/xAAbAAADAQEBAQEAAAAAAAAAAAAEBQYDAgEHAP/EAEEQAAECBAQCBwUGBQQBBQAAAAECEQADBCEFEjFBUWEGEyIycYGRI0KhscEUUmLR4fAHQ4KS8RVyorIkM1PC4vP/xAAbAQACAwEBAQAAAAAAAAAAAAABAgADBAUGB//EADIRAAICAQQBAwEGBAcAAAAAAAABAhEDBBIhMUEFE1EiYXGRobHBFCOB8AYyM0JS0eH/2gAMAwEAAhEDEQA/AAKamLxV9HMFMyYl9OPKFEilNi8WXR6s6sjNppCucbELCmpwhISkMBGrwJ/qMsAkrSANSS0LqrpB2c0uWpSCcucixOVRGUalykB9HUNolhtDKsNxE3i1ZnWeAsIIxHFLsElTggFwHIWtIyp55XHIiJ8TCbkMXII5gkG+9xCT6EYQTHcsl4FnTMqSpiWDsNT4RhKxjXKh21ctsojbgkwIgH9KliGippi6RETRYwl3yk//AJlfzAS/EiLSgXmQk7EAi4IuHsRYjnDx6Gj2EKFoXfZFFR2EE1dUUZQE5io5QHbtM4e2jBRflvAScbBHZQSrtWJA7uYlzdrJB/qEEdqzuspiO6HhdWBQlkqTaC5mNp2B2fk5li77e0J8EKgXEapS0XDWBbxEMkmI+GLZE7lBajaFU+eEWyknKVghmsFliTpdAH9XIx+Vi2UFkZglye01gopBFi79k+BO4YrKIAqeIzkTNipvJxHqahK0hQsC/wACR9IEqlhIJt56DiS3J4rSAMFVDfi/2xN4hiMsKIUSnxBEaLxIjKQmxGY3JYZ8uoDaX5xjOrczBaEkKa7vZTM7jn8oLbolAM2ahXdUD4GF84QdX4JKU5AyniktCabh05AdKs44HX1gJsZDOhoes10EMk4Wjn8IQ0HSHquzMQUvvD2RikpYdMwerRqjKLIZUy4P/wBQSkMHUs2CRx5xNGtJIRLDqP7c8BDrCaTq7gus6q+g5Rzp3LiP4haHeC4SetRMqTnvZHup8RvFPjOJBDo6vMwtdQH/AKas3dSdEq+N2s8vS1Ks6XJi3Vh6JjLVmcgGy1AXSxsC1xY8WEX4lUSRPnVXiCU9rKpOlgopf2eYaXYvqzvfWKGgqZM6U6kZSwILuVE3US41c38fIbV9HSzJxSpOrh3NnL2va+nAWEK10KZC1BCgoHmSByANhrtDrhCs26qWxBJINhCCUpOdXs2JClkuq9lG7pD208bWYl4gPtGiKJDAFJLN7yn8HfRrNo1oq9yJBXSDMthKuMl86wUupISUqCGCmY2PFibmPoWHoySwDYAABzs3E6wpwTDUPmSG0tnUdCCmxLWIDcBbSG2JJdGrGLo9BXyc1SEzCkFQCRexIVm0BCgbC5hLPXKCCvqe12EBlEsJmZQykBwcpY2HAlg8d08k8Y9RRS0AMDozFSi/AlzdhYcBYWgbkHd8iinn5lErlJbKkglSirL2kBJdIsw5g21sYOnqUpILWAAHgLCHVHIlgBhsE9pRUWBLB1En3jG9RkCFANodOMWQkhaIqbXIlntoJFlEuwGUls3K6oyqZaFpzIlBgyX6xYdJugd3tAqU+4DAuSGBCZIUtiHcj4KcfGCsRoEME5b3FiRqSb34knlZtBDyXAAOkUMvdCbqcC4Cs5zMeGZztrtAeIE5kpy5kqLKfYZkgH1UIe4clMpOgA46+p184ExmplrSQwJ002OoPoPSMnNhJU4ghAfq0hikJuRqDpx7ggOZiQdIyJAJyp8ElJS3FrHyhnNonPdG+3Fn+Q9IEqMOAB7IY624aRakgqjAVRUAdHAPqI4XUEFjodDzjsp5RhUSCtJDeHI7GGcQhWGUqZhIWkKF7GBa3ognN7NZQOGreEFdD5+ZSge8HBHMRTKRFqipLkBJ4TJCA2qjqeJ/KKPD5FiVlhCTCJPbDxTY8RNEuQghK2zTFaDqhx5k2jM4JILZzh6ErOdzlfs821VFLX9IJQllKVHMzBIBKjyAGsSVRUpTKLKygBh5RzRr7CVJASFAEn3i4cOTeMOs10dLBOrsiR4qXPWSrsyx+M9r+1L/ABaO5OHF+1UEnlL+pVGyEmNAsAaXjzmX1nUSf00v6f8AZKR3QKJzIOqSQebaH6+cGS/lCijnj7TM5hJ/4gfSC8RqikEjfTx0EegwZN+KM35SYK5G9FX9WrW0bzagqLvEwJKQSVqmKVyIAHFgxe7xlS4pmmGUhej3VsAzu2p2hYeoYsiahLpWxtpTdYx1jeWYmKPMtS3WpJCmQopGVSWDKyu7E5g77RvSLnLK0kpR1aghRJJd0hTotfsqSbtrEjrsHL3rjsm1lEVi9x6x7T3/AMj5RK4hNCZkuWiYoqWSO01muSG2Z4YIVKlBSlTZhLFyWABALkBvg8XL1XSwjGTl31w77r9RXBg8ydlmni8EVNbmXYg24wskYeFnPUKzqP8ALQpkjkpQuT4MPGO8QnywhKZaEpUFCyQHI/Eo30eA/WMEsyw47k26tdE2lFh+Hldyq3l8oNPR5G0TFJiqpSkvdyGA4k6NFejF0sMwKH46eotG/dG6vkKryS2JUiVHKhYSxILh38gzQFOwhZDJnS/6gpPyeN6qegT5gBdzmB+cd9aI8vrvVdZp9RLHxSfHHjx+RFROVshcrKJqQHLBQIKTxY8fFo2zDKwEMcUo+ukrQO8RmRyWnu+ungTE5hlSVJEdj0zX/wAVjbfEl3+zA0A0lR9nrkL9yYcivE2Bi4mpvELjcnMFjdnHiLxS9F8Q6+nQo95PZV4iOrCXNEaElLiQSCTsHjXDahakgk+0nr1OyBp5AAmFlLRmauVJGsxQB5Df4RSVFKJVYZaTaWggeqR8njBqsrx45zX+1cfeGuTmVhlwZ0wLALhCB2S33ioXGlmENeueBRBUpMeN1WpnndzGZskvHE5Ee9akakQHV4vKFszngLmMsMc5yqKbADUiv/ImHgw9EiDq+nVNUhD5Abk72vYHeFOET1kqyS1TFFRUQkEs5e50HnDuopJ6xmKMjX76CoeQMevl/LwrGpJS21z80FI8mU6gQ4SWO7ggbkWL/CBVSZMmdLKECWZgUghJsSGUCxsLBWnKCFU0xSAetcNr+sYJwtSgFFEyYBooJJ80tr4iORh9OzK1OSSdp0+/j8wjU5QkqJDJF+QED4FN61Mwk5T1irXBygAJP9oEc0FJKKiHUDopJJd+YOnhDCuw+UE2JSeOkFeiv25Jz+p1TBYnr8MlSp0qo61alZ1JUFEFIStKggIADhlFOpNiXeC59FInAdaSU6sFqQCds2U3b0haZEsulIXNbgFLbg7PDHBaKQq0xKkl7BQUl/Ixpj6Tmm4v3alHjrx4/UjYr6OU/Vmd1kwq9pkS6iQcoclL8X+EFdFqBIqJwVcKWtib2KiQ3wgnpPhSSUCQCpeyU+j8B4mMaHCahADqkyy73WSf+KSPjHQhixaPUTy5ciW5ddA7Rx0yp5klaeqDqJGUM9zyhnSz1A68v8xh0srDlplTMpUFpSVJJILltwGLEx0UWjkeu5IzljlBqmnTX3/t+4OjefRSlrEwoAWHDpJSCCLukdk8dNoFMd5SY9Eoxwp5Zzdzk345CedSrUBok50oy6iaB3SrOOWa5Hq8XUojeI2spVyFrExByqWspme6sKJIuNC2x5x2f8P5P50rfjr55/b9wtcC+eHW0I6HEFU65qB95/n+cPJ4aYk84RdNaUy54UnRaQr9+sevnbVoHgs+gEjra6ZObsywyeRV+kH4/SdXWBWomJV6hQMEfwxpstKVnWYsq8hYQz6WUzoEwDuF/hf4Rn1GF5NNKC7af49gvkSy0Qwp5QNjpAVMXAMHIW0fP8jYzJqh6Euj29SvrcytfaS8oUQh3ILlIBN7O20Y1mHrkrlSlJDTFZUzEXSdz4KABLHhFTNmsHeJjHpkxUyRMYiXLWFePuk+SSr1Md3QazV55SSSqm+qrjj8wMo503qpKhKScqEqUEp1LAk+Ki2sCYAqbNpwqqQAZmfsBx7MuA7lwSLvzGkF0q9wYOQHN/UxxJ5qi019V3u8hE05pVRIkJzGVMBV2iCewCVpLAOO7/dDepq1E7iE2PTwmrouIVNHglaAn4qy+kN5o3i7V5smWOKU/Mfz3NX+SDZ4uYiYPam40WLLT4HccjaAMMm9cteYhaZZYfdWrYkcGu3OOJ+ByVqmqWub7QpLJWyUlKAmyS4L5QS8fujdMEJnpSvrMk4jMzfy5ZYjiHIjTDUvHpZKGRt8cV1ffP5DUedJ+kC6ZCGClrmLyIQm2ZTO1hy2BhikzVS8kyxUm4d8qiNjuQd+UdCcQbFo1C99GjA87jGO1fUnbd/h+AGJ+jE9a6cLUe2sqzcsqikJ+B9YVU02tm15QuWuVJlKUScpyrQHyHOQxzW7ujnhB3RCbmp+YmTfRUwzB8FiKBClEd4to0a9RqXj1GZ5IpydpX4+7+nQFVC3pDT9ZSzkbhOdJ4LR2h8m846pZ+eWhXEA+oeOsZnCXJWon3SAOJIYD1IhX0fChKyq1Fx4G4fhv6QkMUp6Nz8Rl+q5/RfiBjfM19t46k1AVdJBHjGOdolDTTaSoWJN5SvaJQdAFEulP3WVmDcGhdNpP4i4xf1JWl8/+kTot3hT0jvTzPwtMH9Jc/B42wzFkTbd1e6TYx3XodKhsQR5ERViU9PnW5U00F8kXUznCD4Q1xHCVVKJRAfKCNuUT6H6tB8Is8MxFEuUkFRePo8fhi+Bv0ZAl08lGjIT8oejLMBSSC9tRHx6Viay3aMN8OqlPqYrnkURbKWswpcgkoTnl8BqmBJtYopV1ctSlAaMR6mDaTGloTq/jf5wJW9MsqSlEtJUbEt9I5WT0rS58nuu18rwybjzBKdc8e1twA0i1k4LLMrItIIbThHzCmx2ckukgXeLHo/0yKzknAPsrnzjo4Y4cK2Y1SIvtAq/DxTLUBmyG6bEgcRCmf0kSOzLSVq+A8TFhh/SSVOmGVMSEqBYPoYlKuhK6qaEIe5NhzjnZfR9PlyvLK+fHSJY36O4DLqUKmTlPMPD3Rs0d4rh06Qb+0lNqB2geYhXh9cunmcG1HGL+gxJE6XmBHMGNmfQ6fPjUJR64X2fcGLPmqqmZNOVKSkaFR18hBuFoTS5kscq2L82Yv429Ia4iUCYWYCOqSUhSu0XEYX6XieKWFLh+fPBHkoUV2Ihx1aCs7toPMxkqZNndhKSgGyn1bcCKqcJQ7oEDJllROS0V6f0nBCS4tr5F9xsRy8MVTErT2gQHT4bwKvpNqESlE82Afx/SKkYNNUC6xA0joxkUFLUjINQNY1aj0vT5p+7lXPnnskWye+wzZ2WZUBki6U7Px5xlOlqTNCpd37JHyiwxWoTkL6NYRHqq8pfnEjjxyh7SjUPgPNnZxoJJCkKcW0cRlPqhOKCEkZXudwWcfAR+Mwakax4FRjx6DDiyb4Xf3hOaiQCXHZUzPuPCMxMnqSZZUm4bNv/AJjRTwFUVmUgF+UbfZx5Wt0U6IjyqoTKSHDgQGFA6w1nVJXLZrwkXKU8dVRbQUK0zIb4dVkMIQohhSloz5PtJQ9qaos0ALhhIqQRcCF2KTUghoDx8XYjZ2ldo3kzbgiF3WRtIJJjMwj2rW65cwWPHnFT0Lqc9QtStWiNkIWrsNpeDsFlTTMWJb5hF0G75BwW/SvCkzGUlgv93hBS0U6UTo3jA4xWYFELJcWIOojsVql2e0XylFK2EbUVIlSSSbwPLla3aMVzsiXB0jiRWBZcbxj9xPmIjTDqRQHevHKsayrsLCOqfDVru7CEWJUypayD6wFLm7JGrLCn6QylAAuk8IS4rihUvskgDSJxMyMsSnlKXBvFjnKf0jjGqxN+8XhLOrUEtCKZUKzO8DqmMsGHjhSDZTqmGNZU+94Eq0qQJatUrA8jBEyjUAC2sVSxSXgFs2VPLxuikCgFnWF8iStRa7Q3UcoAEadHi53MJkthtC+aQ8aVU4wEpbxvYSak7QylSnFtYApE8Ye0qQ0Y588FVtdCz7QQ4EYVCzvHeJ1KQohPnAJW8UN7WOuR5hplrISS0PqaWlKwEh+cRK0izWMG4fjK5bg9ocd4EXCXYrhZRpryias7OBFJ/D85581ZOn5REYfV5hcOSXio6GVpQuYMu/0i2NOXIiiouy46SS5YllWROY7teINU3KWEOukGLOnSJqnndYtsrxVnW+dIe7YRU1XYIhbhtWtKnTcQfX0eUGxHxgSlW3KKf9NNMfsvsMxLMgaO1xGuN0EqZIKgoBbcdTwaII1RCrFo5mVyvvH1hMT2dq0xdlAdZU5Tl3gSqlTGBWFB9IIpkpTOClFw/wAYo+vTNm3AypHxjbjSoY+e1CozCSo2vBmPyv8AyFhIsTaDaOnEmW57xEWL5YGPqaoQqmQhRDgebx+oa33CXb5RILVnTrcEtHFLVTEK1h4Z49ARfKqWHKFNRiIJypuYWzqxawLsI4KwhNtTCPUq6iOkwirqgLQGasQFOmmBjMhVqJtkM5MyNzWkBgYVpnRjOroradjcDCXTvcmO15RprCSXXnQRoJ53gyXApQyqFSg7wNUS1Jd4Z4bOGQPAuOzwwaA4x8Fe/mj9h0w2Yw6wDGTKXMfUwrwKkXOfKGSm65jHLLG5URy21MXeC0GHCXmQkT1+8qZcv/t7oHgPMxTLMsfIyVsVnHEzCc0ArxQILo1iiqqKjmTB1ksSksEAyhlAUVAJKgLbm/hHOMfw3OXNTz8xburDP4LH1EV/xCq2xli+BAekazZReMf9QCjCibRTELVLWgoUmygRcfn4xygjjBaXYVwPUzH0vGa5tucLZdSU6R0Kh7mGiF0ESxdzrGgmkGxgFVU28HUMjOHJYQ+2UmIzqTlKsx1jmvnPGFVNA7LXG/GBJlTo8MpNpxYKOqKS7uWDwWDLHCFUtajmaM5jjWLFa5SIO1LBBaFsyYWvA9PPLEQRLnAo7USUFNWuBkCrmx7LUY8EsE8Y/VCwkgCDDHXLIIJk0wBULLwSsGMjLfaLEiGUlcUFGhKkdrWE8qTeD5dhaC4gHcqSoJBBhz0O6Nmun+1cSZbFbFitR7stJ2diSdhwJBCnDl9gR9I/h7VIRTzBbN1pJ4sZaMvyPxjJqo+3jc0TFFSnTG/SSmCKUyZKEBIA9kGSCAoEjlmAIvcvHz6XWK+0TJnVplIUwCAAhyOCAfGPp8uolJL5RfjcH1hfNxWnkqPVIloUd0oSD8BHEzauEI7VzZry44t2iboahVQoIlIUVEsTkORPNatAIqqzEkS0JRLnoWQybKBUpWnuvcmENVjkyfnkqX1aS5UsX9mxzFrZToAb3Oke4Lgap01M2VLVLSGaZMJLsGzpBupR1ew5w2Kprzfwv3fRnSl1EZ1+BKrFJzKEuYlJF05sySQ2Zldli7a6mEh/hbPKyevlJTyCifRh84+i0UlElLJcnVSjck8SY6STMPBI+P6RuwQeOCi+WWvEm7ZBo/hgj36tSj+CUB81mPV/wtBHZqVp5qlpPwSsR9EUpKEubfXgBxMY9WpfeLD7oP8A2I+kaKrgihE+S1/8MZyVOKmTMA1SXlq8nJHqRAtVKVIZCklJbffmCLEcxH2kSkpFgBCutw2RUpyzZYX71rEE75hp4xbDLtdMDxJr6T4jXocEjV/m/wCUKwkuHi06V9GJlL1i0pUZAUllOCU7MpuarFvjEdNnhxFu2MnuRndxdM9kzQkqjCsrLRgu5LGA6sHeLYtVREHU1SCCYNoSG7W8I6dTPDWgmdi8LJUMMJwT7oaE8+feGQUG5wnrwyoZK0Rgk2zxmhQbWC51SjLeFKwm7HyiJhGEqYOMF5RlhGhBg2nmKa8TcBj+lLJEbUmLqkznF0kMpLs4GhB2ULseZ4wlkYmBYxomcFL8oWbjKO1rgq5Ts+hU+PpWl0rtoQoEEFtC1j5EwZSYLU1BHVSVISf5k15afIEZlcmDc4jOjuNClnhZR1iSzp5i6SOYv6mPsWCdJ0z0BWdAB0Af4vvHEyaHFCe5J0asUvcXPZ7gvRCTIZUw9dM1dQ7IP4UXvzLnwh1OnHwEZisQdx6xjOrZY7yh6xZaiqjwaoRUTeRLKjwT84LqKtEpLksNBxJ2AG55RPzukqHyShnUdAPmToBzgjDwgq6yZMC17fdRxCAf+xv4QY5NvXfyGUb5l0NaVClnPMsfdT90c+Kvlp4mkgQCutSBrCarxgrWJabDVR4AaxZ70YrjkT23JjGrmqmOEnKjQq4k2ZPrrHsyrRJSyQ3zPMneE1XiuYZR2RZm2AIjCrm9kknYxS8jvgsceKGtJXpXJWZgCkLKwQbgpbKQRwLGPjHSro5Np5l5Z6tZJlKd3S7gE7KAIcGPr0lKRTSkNdSZafNbP8zAPTKegy+rLN39HZlAJbncj1jRgzNPb4ZVnxJpteD4PUIUNAbaxwirexvFtSUKVLmsUrD3AdxbcEC3MOIzmdHZJJ7Mb4RtcGDrsi1jcGN6dZA1tDrEujqEpUpKmaJvrCAIEm1wxkx5TrG8L8ZWMyW4RhIq1EtGdck578BDKXAWwFSWGhjSWRum8FJXYRpLVyhW2gWcmhBHZ1jipklKXb0gxEgHlBaJPG4hHkJZPCjMzu/GHfRfAJs+b1aGASxWtRZKAdCeJLFgLluAJGi98qGMU+ELMmlQk95ZVMV5lk/8UpiKW7hFc5cFBS9DKSRKMxYM4gElcxVueWUksB4uecStJUBUoTUvL6wqWlINkozFKA2l0pB/qg+djJ6tSHsREdMqVokykoPdGW9wwtDvHS5Fx5PjsqZVZO0EwNzf6GCqehq5yimUZS2GZRKikJHFRVpEYmomMSkkt3mFg/EjSHOB42qnSoLKmWRmISVJs2V2BZufPjGbJCCj9MbZqxyyOXMqRRz6Oop0vMAYsCuWoLQ+ySoXTfRwH5wJM6QKQcoU2jngNT9PWKvovRrne0aV1BR1TIUpSVA3OdKiSNdCT8o+b9IaNaKyZJSLS1ZDyS7hR49kpjNhUZZGn0jZkm9i+Sxo+kqlBR912TzDa+rwdhdb2VrJuot5CJFBYADQQWirZIHCEkk3wi+MKjXkpF1YjPE6/wBnY2It+XjE+qsgadiZDCxBLkEOCB8jpcXgbQxjzyWX+uhMxAe0pObxITlQPUv5RO43ihm5iosVsBySm49T8oQVGMSwrK5lzFMXYrlp+6FDvJJF/eZ9IYTKATkhyETCHCwXlr8W+Y03EW44qLti5scpQqBlgispWc1wbGGVXWskLDB7EDQKGrcAQx9RtEzMKpRUhSSlQLH/ADv4wPS1BUqZLzd5JUP90vtD/jnHnGpZGqaOYo29r/theJ1uYEZi5idVKcs5tDlOHkkKzP5RqqnS7Zkg89Yuu+xUL6CkAuYDq1OtR5w/MpIHeBPKJ2cq/rBk+KAzWilAjzgxNEOMCYZMZ4ZomjYQkmxeTqXRc4Jk0bbx1InPtB0lQ2SXjPOTFdmMul5x1jNUEM5AASkeiRBspB+6YB6Q4XmTnUGA31bxbbTw84GmyVN2VtXwTlTXrUWCWT43MOsEWZcgrCJRV1hDrlpWwCU93MLXJ0hPJkJGlxxBtDSVUAS22cn/AKj6Rdnbki/ClF9G9ZXz5zJXMJR933DyyjaMMTCjMcIKbJBTwZIBbkWceMMcIoFTVPlOUalvlxMOavDVTCVZSnYcgAwHOwjG5uPBdmapfJOYPiNTSzTMkLygntA3QriFJ+usUvSypTNMiqShk1EvtkapmyyEKBe6hdIFvd5xgcMIABABPNnPAcYIx6iCMOQkDtSzMn6uwLFvPK8K5/UlXfA2LIk+BCRvtHhmQ0lYcpgU3SoA8iDcfOOl4GtQJDAgPoeIH1EBTtcqjRi1Sf8Am7Ec2ZAFdVdWkk3WqyRy+8eXzaG2LYZNkyVTOySLAXbxMQ6pxKiVElR1JjRiipGl5E42jenQSpybm5J3O/nFJhVdlZPuk/2nZQ/dxE7KXaHeDYYudcKCRo518hFmZxUfqGxJt1Ed4pI69KSrvI7Cm3GxPhp5iAKPBUpXnv2XPqCAPN/nDqZhRQUnrDmJylP3soykgC+oB4eEfp9OtmCbfu5jGpya+noya2Dx5t39fvf99kfU4dP92YW4PABwyYC5IJ8Yq50qYPcgRcpf3DG2EpnP3Mmfs0wXNo16sbw8n02VBWsN90cT+UIJ67uYuT3EuwnAWMxjuIqJNKngD8IjsJmZZiNrtFvTzQNz6gxYxWGUlCCbN4W+sNJVCkaiAqaYnfN5CGtJNSdStv8Aa/1jPKgcG0iilnUmOMSwtBlLCSHWky0u91KBA0/doMSuXxX6AQOkspZEslTAJVmDtZ2BPZ4tpFSin5SFclHxYNSdDqdCQBL097OoKPMkKhNLTKTiqZISMuTIxv2shmPf5wTUUuIF8lVLHIS2+N4m52G1KqkrSmaFZmE1SFNplzlho3CHxc3cl0NuLqVSJTVFEmwbNPD+zBI9mw2mnVh7tzql3KJA4jyP6x8wk9Ga+XmyVA7Siss91K1JCkamPBguJAklSlvYgrSzegbyiJQ/5IucrPqmR7WPwhL0ho0S6CpCRpJmBzdROQjXnECrC8QT7ij4LB+Rgaqpa7KUqlzGIbUkejxFGLd7kRSouOgNV19BK0KpbyVXuMh7L/0lEU8iSQe7yvwMfHsIwuulpIky1gEuQFAXZn1EGmixQfy5o/qH0VAyQhK1uQ+5XaPp2IYYJktcsiyg2o8vjHwrG6Mypq0GykKKSPDhxiukoxYBhKmKB2JJD8QQoEeREAYlgtfOYzaR21IT2zyJzOfOEhBxlbaZohmio0SktWgJYbx9C6Pz+oykFCuyFsCFBOoYtuwuOCon09HKlWtI23dykW45g99oOo8JrEAp+zFtARMQT5gq+sDVY/cjwXafUxjPl0WtBiKJy0ICR7xJOxIUos3nB86SgcD5mIjB5dbImKaSoKIYOUN/2Y/rFRTzqpQ9qiWPEAn1eJp8HtxqzPq8qy5LXweTkJ+6ryhXWzEIBJBAHGGdZMIBKso8BEB0gxUrUwNhGn7EY5MGxSvMxRJ02HAQgqZjmCZq4AWbxdCNICQzQLgjUF4paeoFrfOJCRNfxijwMmY4Adg58Ij4JJFHS1Q4Q2p8VykBhfRxCqTQzBbKdM22n72j8pGZLH/HMRRKNlLZSpxBRjb7QT4RLYdVKzGWs9oafiHEQ2lvxihwBY1TOG5jeUoE2+cKZZPjBkqfyEVvGgoeU0gnYH1g+VQg6pEIJNaqGVPiymiLFEtTQz/01HBoyXRpGgBEdSMUcXghM9KorlhvoZUDCjSP5fof0jRMhI9w+ggsUoV78eqoQPeMFYPkagYoHA+YEeCmB2PyjZMlvejTqX98wfbVjJgM2htqf7vpC2poPwj0/KH32UfejNdMrZQi6KJVktNkjRm9YHmIYWU0UVTKVd8sRfS7EBJQRbMeEXJ0hXwTHS7GTdAVEQpTmNK6qK1EneOqeT7NazoOyPExbCPyVoCmqtAZMET1QMYvSGRrJMOcHmEFZAUeye6rK3jcP8fCEcsw2lyR2sqjpxDEeV4jVkZeYbV5/cmOJX/uf/bTl8IxkVIiQp5+QuFqdiO+NAkEDwckNDrr02yl7F7gscxG3IA+cU7fBVKIbWUxUHSrtJunV/WDaKsVMQGNwCFXa7g/RvOFaKpowNV1czMO6rUc4SUGJTZRmaQWBGzdoWI1Gt3tBf2gM2ba5zCwKnDnyIieROBa547flBEyeOrIGny3JtFftMCQ9NenKoA3P4kvqdLtsYFTXm5zAk3soaEg2c/ibXhxhQkpNirifed/E7PGsogqF79mzr2A38obYPsHsrE9QC7mzKRyNnN/1EHU+KLAuWbipPJt+TecTkieElybaWzFtPXvC5+pjaXUpzvmu97G7FuGnhZ4RwHUS2k4ycoYgf1Dm5d2beDE4r+RuOY48QYgU1YuQo2Dlwpnb4d7Tj5xovEmc5tST7xYa/8AyD/pA9tj8l0rEXGoLXIBH5wOrESNFj+4fv8AxElIxdrOSdWGYvqd9P3xj8Ko2cjnc6M3n+sT2QFSMWIUHUOQJFr6a8jpzjM40S7Ke2xSeP6+kSS6hTAFQO5NwXa/y+PKOE1bPfXmfltFqxAsoMQx1QSVcjuNXLb6Xfy4x8n6S4oqdMUok3JLPo+0N+kOK2ygxHTpjmHUeSdnUpJUQBqbQ+xynMqTKlgfiV4tw4c4E6OyvaBf3dPGCseqMyz2lADUAG5sfMAjWLkhiZqHBuG8YxeO5q3JJjOGCdpEOcNqO0ARqG1MLkiC6TvJ8YIGa1RKVM1vEx5IqyCILxNIyvCc6wrQB/KmvpHUxLhoV0Sy4hvESsFGVHPOh1hhLmwomWmFuUM5cKl4I0FJI4R6lYBeMDHggNACpY0ck77cANhyjWWm75j8OLkacbwMiNgYWh0biWNyT6A3Z7gPtHpli9zd/iX0jJ4/ExAnWUO7l3fbZ22tqfjGvXwITHMGhGErnQLU1TAmPFGFOMLLQRRRiNS5MByg5jicbwZhSQVp8YZIcoaBJlItYteJ+rrFEkvqTwilrO4rwMR06GIjibNKtS8cpjmOkxBj/9k="/>
          <p:cNvSpPr>
            <a:spLocks noChangeAspect="1" noChangeArrowheads="1"/>
          </p:cNvSpPr>
          <p:nvPr/>
        </p:nvSpPr>
        <p:spPr bwMode="auto">
          <a:xfrm>
            <a:off x="-1100759" y="-144463"/>
            <a:ext cx="1561134" cy="15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beethovenfm.cl/wp-content/uploads/2015/07/for-the-birds-pixar-short-film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5" y="1647618"/>
            <a:ext cx="8195530" cy="39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by FlamingTex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2" y="138112"/>
            <a:ext cx="98583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RMUExMWFRUXGBYUGBgYFxgYFxcXFxQXGBUXFRcYHCggGBolHBQVITEhJSkrLi4uGB8zODMtNygtLisBCgoKDg0OGhAQGywkHyQsLCwsLC8sLCwsLCwsLCwsLCwsLCwsLCwsLCwsLCwsLCwsLCwvLCwsLCwsLCwsLCwsLP/AABEIAQsAvQMBIgACEQEDEQH/xAAbAAADAQEBAQEAAAAAAAAAAAAEBQYDAgEHAP/EAEEQAAECBAQCBwUGBQQBBQAAAAECEQADBCEFEjFBUWEGEyIycYGRI0KhscEUUmLR4fAHQ4KS8RVyorIkM1PC4vP/xAAbAQACAwEBAQAAAAAAAAAAAAABAgADBAUGB//EADIRAAICAQQBAwEGBAcAAAAAAAABAhEDBBIhMUEFE1EiYXGRobHBFCOB8AYyM0JS0eH/2gAMAwEAAhEDEQA/AAKamLxV9HMFMyYl9OPKFEilNi8WXR6s6sjNppCucbELCmpwhISkMBGrwJ/qMsAkrSANSS0LqrpB2c0uWpSCcucixOVRGUalykB9HUNolhtDKsNxE3i1ZnWeAsIIxHFLsElTggFwHIWtIyp55XHIiJ8TCbkMXII5gkG+9xCT6EYQTHcsl4FnTMqSpiWDsNT4RhKxjXKh21ctsojbgkwIgH9KliGippi6RETRYwl3yk//AJlfzAS/EiLSgXmQk7EAi4IuHsRYjnDx6Gj2EKFoXfZFFR2EE1dUUZQE5io5QHbtM4e2jBRflvAScbBHZQSrtWJA7uYlzdrJB/qEEdqzuspiO6HhdWBQlkqTaC5mNp2B2fk5li77e0J8EKgXEapS0XDWBbxEMkmI+GLZE7lBajaFU+eEWyknKVghmsFliTpdAH9XIx+Vi2UFkZglye01gopBFi79k+BO4YrKIAqeIzkTNipvJxHqahK0hQsC/wACR9IEqlhIJt56DiS3J4rSAMFVDfi/2xN4hiMsKIUSnxBEaLxIjKQmxGY3JYZ8uoDaX5xjOrczBaEkKa7vZTM7jn8oLbolAM2ahXdUD4GF84QdX4JKU5AyniktCabh05AdKs44HX1gJsZDOhoes10EMk4Wjn8IQ0HSHquzMQUvvD2RikpYdMwerRqjKLIZUy4P/wBQSkMHUs2CRx5xNGtJIRLDqP7c8BDrCaTq7gus6q+g5Rzp3LiP4haHeC4SetRMqTnvZHup8RvFPjOJBDo6vMwtdQH/AKas3dSdEq+N2s8vS1Ks6XJi3Vh6JjLVmcgGy1AXSxsC1xY8WEX4lUSRPnVXiCU9rKpOlgopf2eYaXYvqzvfWKGgqZM6U6kZSwILuVE3US41c38fIbV9HSzJxSpOrh3NnL2va+nAWEK10KZC1BCgoHmSByANhrtDrhCs26qWxBJINhCCUpOdXs2JClkuq9lG7pD208bWYl4gPtGiKJDAFJLN7yn8HfRrNo1oq9yJBXSDMthKuMl86wUupISUqCGCmY2PFibmPoWHoySwDYAABzs3E6wpwTDUPmSG0tnUdCCmxLWIDcBbSG2JJdGrGLo9BXyc1SEzCkFQCRexIVm0BCgbC5hLPXKCCvqe12EBlEsJmZQykBwcpY2HAlg8d08k8Y9RRS0AMDozFSi/AlzdhYcBYWgbkHd8iinn5lErlJbKkglSirL2kBJdIsw5g21sYOnqUpILWAAHgLCHVHIlgBhsE9pRUWBLB1En3jG9RkCFANodOMWQkhaIqbXIlntoJFlEuwGUls3K6oyqZaFpzIlBgyX6xYdJugd3tAqU+4DAuSGBCZIUtiHcj4KcfGCsRoEME5b3FiRqSb34knlZtBDyXAAOkUMvdCbqcC4Cs5zMeGZztrtAeIE5kpy5kqLKfYZkgH1UIe4clMpOgA46+p184ExmplrSQwJ002OoPoPSMnNhJU4ghAfq0hikJuRqDpx7ggOZiQdIyJAJyp8ElJS3FrHyhnNonPdG+3Fn+Q9IEqMOAB7IY624aRakgqjAVRUAdHAPqI4XUEFjodDzjsp5RhUSCtJDeHI7GGcQhWGUqZhIWkKF7GBa3ognN7NZQOGreEFdD5+ZSge8HBHMRTKRFqipLkBJ4TJCA2qjqeJ/KKPD5FiVlhCTCJPbDxTY8RNEuQghK2zTFaDqhx5k2jM4JILZzh6ErOdzlfs821VFLX9IJQllKVHMzBIBKjyAGsSVRUpTKLKygBh5RzRr7CVJASFAEn3i4cOTeMOs10dLBOrsiR4qXPWSrsyx+M9r+1L/ABaO5OHF+1UEnlL+pVGyEmNAsAaXjzmX1nUSf00v6f8AZKR3QKJzIOqSQebaH6+cGS/lCijnj7TM5hJ/4gfSC8RqikEjfTx0EegwZN+KM35SYK5G9FX9WrW0bzagqLvEwJKQSVqmKVyIAHFgxe7xlS4pmmGUhej3VsAzu2p2hYeoYsiahLpWxtpTdYx1jeWYmKPMtS3WpJCmQopGVSWDKyu7E5g77RvSLnLK0kpR1aghRJJd0hTotfsqSbtrEjrsHL3rjsm1lEVi9x6x7T3/AMj5RK4hNCZkuWiYoqWSO01muSG2Z4YIVKlBSlTZhLFyWABALkBvg8XL1XSwjGTl31w77r9RXBg8ydlmni8EVNbmXYg24wskYeFnPUKzqP8ALQpkjkpQuT4MPGO8QnywhKZaEpUFCyQHI/Eo30eA/WMEsyw47k26tdE2lFh+Hldyq3l8oNPR5G0TFJiqpSkvdyGA4k6NFejF0sMwKH46eotG/dG6vkKryS2JUiVHKhYSxILh38gzQFOwhZDJnS/6gpPyeN6qegT5gBdzmB+cd9aI8vrvVdZp9RLHxSfHHjx+RFROVshcrKJqQHLBQIKTxY8fFo2zDKwEMcUo+ukrQO8RmRyWnu+ungTE5hlSVJEdj0zX/wAVjbfEl3+zA0A0lR9nrkL9yYcivE2Bi4mpvELjcnMFjdnHiLxS9F8Q6+nQo95PZV4iOrCXNEaElLiQSCTsHjXDahakgk+0nr1OyBp5AAmFlLRmauVJGsxQB5Df4RSVFKJVYZaTaWggeqR8njBqsrx45zX+1cfeGuTmVhlwZ0wLALhCB2S33ioXGlmENeueBRBUpMeN1WpnndzGZskvHE5Ee9akakQHV4vKFszngLmMsMc5yqKbADUiv/ImHgw9EiDq+nVNUhD5Abk72vYHeFOET1kqyS1TFFRUQkEs5e50HnDuopJ6xmKMjX76CoeQMevl/LwrGpJS21z80FI8mU6gQ4SWO7ggbkWL/CBVSZMmdLKECWZgUghJsSGUCxsLBWnKCFU0xSAetcNr+sYJwtSgFFEyYBooJJ80tr4iORh9OzK1OSSdp0+/j8wjU5QkqJDJF+QED4FN61Mwk5T1irXBygAJP9oEc0FJKKiHUDopJJd+YOnhDCuw+UE2JSeOkFeiv25Jz+p1TBYnr8MlSp0qo61alZ1JUFEFIStKggIADhlFOpNiXeC59FInAdaSU6sFqQCds2U3b0haZEsulIXNbgFLbg7PDHBaKQq0xKkl7BQUl/Ixpj6Tmm4v3alHjrx4/UjYr6OU/Vmd1kwq9pkS6iQcoclL8X+EFdFqBIqJwVcKWtib2KiQ3wgnpPhSSUCQCpeyU+j8B4mMaHCahADqkyy73WSf+KSPjHQhixaPUTy5ciW5ddA7Rx0yp5klaeqDqJGUM9zyhnSz1A68v8xh0srDlplTMpUFpSVJJILltwGLEx0UWjkeu5IzljlBqmnTX3/t+4OjefRSlrEwoAWHDpJSCCLukdk8dNoFMd5SY9Eoxwp5Zzdzk345CedSrUBok50oy6iaB3SrOOWa5Hq8XUojeI2spVyFrExByqWspme6sKJIuNC2x5x2f8P5P50rfjr55/b9wtcC+eHW0I6HEFU65qB95/n+cPJ4aYk84RdNaUy54UnRaQr9+sevnbVoHgs+gEjra6ZObsywyeRV+kH4/SdXWBWomJV6hQMEfwxpstKVnWYsq8hYQz6WUzoEwDuF/hf4Rn1GF5NNKC7af49gvkSy0Qwp5QNjpAVMXAMHIW0fP8jYzJqh6Euj29SvrcytfaS8oUQh3ILlIBN7O20Y1mHrkrlSlJDTFZUzEXSdz4KABLHhFTNmsHeJjHpkxUyRMYiXLWFePuk+SSr1Md3QazV55SSSqm+qrjj8wMo503qpKhKScqEqUEp1LAk+Ki2sCYAqbNpwqqQAZmfsBx7MuA7lwSLvzGkF0q9wYOQHN/UxxJ5qi019V3u8hE05pVRIkJzGVMBV2iCewCVpLAOO7/dDepq1E7iE2PTwmrouIVNHglaAn4qy+kN5o3i7V5smWOKU/Mfz3NX+SDZ4uYiYPam40WLLT4HccjaAMMm9cteYhaZZYfdWrYkcGu3OOJ+ByVqmqWub7QpLJWyUlKAmyS4L5QS8fujdMEJnpSvrMk4jMzfy5ZYjiHIjTDUvHpZKGRt8cV1ffP5DUedJ+kC6ZCGClrmLyIQm2ZTO1hy2BhikzVS8kyxUm4d8qiNjuQd+UdCcQbFo1C99GjA87jGO1fUnbd/h+AGJ+jE9a6cLUe2sqzcsqikJ+B9YVU02tm15QuWuVJlKUScpyrQHyHOQxzW7ujnhB3RCbmp+YmTfRUwzB8FiKBClEd4to0a9RqXj1GZ5IpydpX4+7+nQFVC3pDT9ZSzkbhOdJ4LR2h8m846pZ+eWhXEA+oeOsZnCXJWon3SAOJIYD1IhX0fChKyq1Fx4G4fhv6QkMUp6Nz8Rl+q5/RfiBjfM19t46k1AVdJBHjGOdolDTTaSoWJN5SvaJQdAFEulP3WVmDcGhdNpP4i4xf1JWl8/+kTot3hT0jvTzPwtMH9Jc/B42wzFkTbd1e6TYx3XodKhsQR5ERViU9PnW5U00F8kXUznCD4Q1xHCVVKJRAfKCNuUT6H6tB8Is8MxFEuUkFRePo8fhi+Bv0ZAl08lGjIT8oejLMBSSC9tRHx6Viay3aMN8OqlPqYrnkURbKWswpcgkoTnl8BqmBJtYopV1ctSlAaMR6mDaTGloTq/jf5wJW9MsqSlEtJUbEt9I5WT0rS58nuu18rwybjzBKdc8e1twA0i1k4LLMrItIIbThHzCmx2ckukgXeLHo/0yKzknAPsrnzjo4Y4cK2Y1SIvtAq/DxTLUBmyG6bEgcRCmf0kSOzLSVq+A8TFhh/SSVOmGVMSEqBYPoYlKuhK6qaEIe5NhzjnZfR9PlyvLK+fHSJY36O4DLqUKmTlPMPD3Rs0d4rh06Qb+0lNqB2geYhXh9cunmcG1HGL+gxJE6XmBHMGNmfQ6fPjUJR64X2fcGLPmqqmZNOVKSkaFR18hBuFoTS5kscq2L82Yv429Ia4iUCYWYCOqSUhSu0XEYX6XieKWFLh+fPBHkoUV2Ihx1aCs7toPMxkqZNndhKSgGyn1bcCKqcJQ7oEDJllROS0V6f0nBCS4tr5F9xsRy8MVTErT2gQHT4bwKvpNqESlE82Afx/SKkYNNUC6xA0joxkUFLUjINQNY1aj0vT5p+7lXPnnskWye+wzZ2WZUBki6U7Px5xlOlqTNCpd37JHyiwxWoTkL6NYRHqq8pfnEjjxyh7SjUPgPNnZxoJJCkKcW0cRlPqhOKCEkZXudwWcfAR+Mwakax4FRjx6DDiyb4Xf3hOaiQCXHZUzPuPCMxMnqSZZUm4bNv/AJjRTwFUVmUgF+UbfZx5Wt0U6IjyqoTKSHDgQGFA6w1nVJXLZrwkXKU8dVRbQUK0zIb4dVkMIQohhSloz5PtJQ9qaos0ALhhIqQRcCF2KTUghoDx8XYjZ2ldo3kzbgiF3WRtIJJjMwj2rW65cwWPHnFT0Lqc9QtStWiNkIWrsNpeDsFlTTMWJb5hF0G75BwW/SvCkzGUlgv93hBS0U6UTo3jA4xWYFELJcWIOojsVql2e0XylFK2EbUVIlSSSbwPLla3aMVzsiXB0jiRWBZcbxj9xPmIjTDqRQHevHKsayrsLCOqfDVru7CEWJUypayD6wFLm7JGrLCn6QylAAuk8IS4rihUvskgDSJxMyMsSnlKXBvFjnKf0jjGqxN+8XhLOrUEtCKZUKzO8DqmMsGHjhSDZTqmGNZU+94Eq0qQJatUrA8jBEyjUAC2sVSxSXgFs2VPLxuikCgFnWF8iStRa7Q3UcoAEadHi53MJkthtC+aQ8aVU4wEpbxvYSak7QylSnFtYApE8Ye0qQ0Y588FVtdCz7QQ4EYVCzvHeJ1KQohPnAJW8UN7WOuR5hplrISS0PqaWlKwEh+cRK0izWMG4fjK5bg9ocd4EXCXYrhZRpryias7OBFJ/D85581ZOn5REYfV5hcOSXio6GVpQuYMu/0i2NOXIiiouy46SS5YllWROY7teINU3KWEOukGLOnSJqnndYtsrxVnW+dIe7YRU1XYIhbhtWtKnTcQfX0eUGxHxgSlW3KKf9NNMfsvsMxLMgaO1xGuN0EqZIKgoBbcdTwaII1RCrFo5mVyvvH1hMT2dq0xdlAdZU5Tl3gSqlTGBWFB9IIpkpTOClFw/wAYo+vTNm3AypHxjbjSoY+e1CozCSo2vBmPyv8AyFhIsTaDaOnEmW57xEWL5YGPqaoQqmQhRDgebx+oa33CXb5RILVnTrcEtHFLVTEK1h4Z49ARfKqWHKFNRiIJypuYWzqxawLsI4KwhNtTCPUq6iOkwirqgLQGasQFOmmBjMhVqJtkM5MyNzWkBgYVpnRjOroradjcDCXTvcmO15RprCSXXnQRoJ53gyXApQyqFSg7wNUS1Jd4Z4bOGQPAuOzwwaA4x8Fe/mj9h0w2Yw6wDGTKXMfUwrwKkXOfKGSm65jHLLG5URy21MXeC0GHCXmQkT1+8qZcv/t7oHgPMxTLMsfIyVsVnHEzCc0ArxQILo1iiqqKjmTB1ksSksEAyhlAUVAJKgLbm/hHOMfw3OXNTz8xburDP4LH1EV/xCq2xli+BAekazZReMf9QCjCibRTELVLWgoUmygRcfn4xygjjBaXYVwPUzH0vGa5tucLZdSU6R0Kh7mGiF0ESxdzrGgmkGxgFVU28HUMjOHJYQ+2UmIzqTlKsx1jmvnPGFVNA7LXG/GBJlTo8MpNpxYKOqKS7uWDwWDLHCFUtajmaM5jjWLFa5SIO1LBBaFsyYWvA9PPLEQRLnAo7USUFNWuBkCrmx7LUY8EsE8Y/VCwkgCDDHXLIIJk0wBULLwSsGMjLfaLEiGUlcUFGhKkdrWE8qTeD5dhaC4gHcqSoJBBhz0O6Nmun+1cSZbFbFitR7stJ2diSdhwJBCnDl9gR9I/h7VIRTzBbN1pJ4sZaMvyPxjJqo+3jc0TFFSnTG/SSmCKUyZKEBIA9kGSCAoEjlmAIvcvHz6XWK+0TJnVplIUwCAAhyOCAfGPp8uolJL5RfjcH1hfNxWnkqPVIloUd0oSD8BHEzauEI7VzZry44t2iboahVQoIlIUVEsTkORPNatAIqqzEkS0JRLnoWQybKBUpWnuvcmENVjkyfnkqX1aS5UsX9mxzFrZToAb3Oke4Lgap01M2VLVLSGaZMJLsGzpBupR1ew5w2Kprzfwv3fRnSl1EZ1+BKrFJzKEuYlJF05sySQ2Zldli7a6mEh/hbPKyevlJTyCifRh84+i0UlElLJcnVSjck8SY6STMPBI+P6RuwQeOCi+WWvEm7ZBo/hgj36tSj+CUB81mPV/wtBHZqVp5qlpPwSsR9EUpKEubfXgBxMY9WpfeLD7oP8A2I+kaKrgihE+S1/8MZyVOKmTMA1SXlq8nJHqRAtVKVIZCklJbffmCLEcxH2kSkpFgBCutw2RUpyzZYX71rEE75hp4xbDLtdMDxJr6T4jXocEjV/m/wCUKwkuHi06V9GJlL1i0pUZAUllOCU7MpuarFvjEdNnhxFu2MnuRndxdM9kzQkqjCsrLRgu5LGA6sHeLYtVREHU1SCCYNoSG7W8I6dTPDWgmdi8LJUMMJwT7oaE8+feGQUG5wnrwyoZK0Rgk2zxmhQbWC51SjLeFKwm7HyiJhGEqYOMF5RlhGhBg2nmKa8TcBj+lLJEbUmLqkznF0kMpLs4GhB2ULseZ4wlkYmBYxomcFL8oWbjKO1rgq5Ts+hU+PpWl0rtoQoEEFtC1j5EwZSYLU1BHVSVISf5k15afIEZlcmDc4jOjuNClnhZR1iSzp5i6SOYv6mPsWCdJ0z0BWdAB0Af4vvHEyaHFCe5J0asUvcXPZ7gvRCTIZUw9dM1dQ7IP4UXvzLnwh1OnHwEZisQdx6xjOrZY7yh6xZaiqjwaoRUTeRLKjwT84LqKtEpLksNBxJ2AG55RPzukqHyShnUdAPmToBzgjDwgq6yZMC17fdRxCAf+xv4QY5NvXfyGUb5l0NaVClnPMsfdT90c+Kvlp4mkgQCutSBrCarxgrWJabDVR4AaxZ70YrjkT23JjGrmqmOEnKjQq4k2ZPrrHsyrRJSyQ3zPMneE1XiuYZR2RZm2AIjCrm9kknYxS8jvgsceKGtJXpXJWZgCkLKwQbgpbKQRwLGPjHSro5Np5l5Z6tZJlKd3S7gE7KAIcGPr0lKRTSkNdSZafNbP8zAPTKegy+rLN39HZlAJbncj1jRgzNPb4ZVnxJpteD4PUIUNAbaxwirexvFtSUKVLmsUrD3AdxbcEC3MOIzmdHZJJ7Mb4RtcGDrsi1jcGN6dZA1tDrEujqEpUpKmaJvrCAIEm1wxkx5TrG8L8ZWMyW4RhIq1EtGdck578BDKXAWwFSWGhjSWRum8FJXYRpLVyhW2gWcmhBHZ1jipklKXb0gxEgHlBaJPG4hHkJZPCjMzu/GHfRfAJs+b1aGASxWtRZKAdCeJLFgLluAJGi98qGMU+ELMmlQk95ZVMV5lk/8UpiKW7hFc5cFBS9DKSRKMxYM4gElcxVueWUksB4uecStJUBUoTUvL6wqWlINkozFKA2l0pB/qg+djJ6tSHsREdMqVokykoPdGW9wwtDvHS5Fx5PjsqZVZO0EwNzf6GCqehq5yimUZS2GZRKikJHFRVpEYmomMSkkt3mFg/EjSHOB42qnSoLKmWRmISVJs2V2BZufPjGbJCCj9MbZqxyyOXMqRRz6Oop0vMAYsCuWoLQ+ySoXTfRwH5wJM6QKQcoU2jngNT9PWKvovRrne0aV1BR1TIUpSVA3OdKiSNdCT8o+b9IaNaKyZJSLS1ZDyS7hR49kpjNhUZZGn0jZkm9i+Sxo+kqlBR912TzDa+rwdhdb2VrJuot5CJFBYADQQWirZIHCEkk3wi+MKjXkpF1YjPE6/wBnY2It+XjE+qsgadiZDCxBLkEOCB8jpcXgbQxjzyWX+uhMxAe0pObxITlQPUv5RO43ihm5iosVsBySm49T8oQVGMSwrK5lzFMXYrlp+6FDvJJF/eZ9IYTKATkhyETCHCwXlr8W+Y03EW44qLti5scpQqBlgispWc1wbGGVXWskLDB7EDQKGrcAQx9RtEzMKpRUhSSlQLH/ADv4wPS1BUqZLzd5JUP90vtD/jnHnGpZGqaOYo29r/theJ1uYEZi5idVKcs5tDlOHkkKzP5RqqnS7Zkg89Yuu+xUL6CkAuYDq1OtR5w/MpIHeBPKJ2cq/rBk+KAzWilAjzgxNEOMCYZMZ4ZomjYQkmxeTqXRc4Jk0bbx1InPtB0lQ2SXjPOTFdmMul5x1jNUEM5AASkeiRBspB+6YB6Q4XmTnUGA31bxbbTw84GmyVN2VtXwTlTXrUWCWT43MOsEWZcgrCJRV1hDrlpWwCU93MLXJ0hPJkJGlxxBtDSVUAS22cn/AKj6Rdnbki/ClF9G9ZXz5zJXMJR933DyyjaMMTCjMcIKbJBTwZIBbkWceMMcIoFTVPlOUalvlxMOavDVTCVZSnYcgAwHOwjG5uPBdmapfJOYPiNTSzTMkLygntA3QriFJ+usUvSypTNMiqShk1EvtkapmyyEKBe6hdIFvd5xgcMIABABPNnPAcYIx6iCMOQkDtSzMn6uwLFvPK8K5/UlXfA2LIk+BCRvtHhmQ0lYcpgU3SoA8iDcfOOl4GtQJDAgPoeIH1EBTtcqjRi1Sf8Am7Ec2ZAFdVdWkk3WqyRy+8eXzaG2LYZNkyVTOySLAXbxMQ6pxKiVElR1JjRiipGl5E42jenQSpybm5J3O/nFJhVdlZPuk/2nZQ/dxE7KXaHeDYYudcKCRo518hFmZxUfqGxJt1Ed4pI69KSrvI7Cm3GxPhp5iAKPBUpXnv2XPqCAPN/nDqZhRQUnrDmJylP3soykgC+oB4eEfp9OtmCbfu5jGpya+noya2Dx5t39fvf99kfU4dP92YW4PABwyYC5IJ8Yq50qYPcgRcpf3DG2EpnP3Mmfs0wXNo16sbw8n02VBWsN90cT+UIJ67uYuT3EuwnAWMxjuIqJNKngD8IjsJmZZiNrtFvTzQNz6gxYxWGUlCCbN4W+sNJVCkaiAqaYnfN5CGtJNSdStv8Aa/1jPKgcG0iilnUmOMSwtBlLCSHWky0u91KBA0/doMSuXxX6AQOkspZEslTAJVmDtZ2BPZ4tpFSin5SFclHxYNSdDqdCQBL097OoKPMkKhNLTKTiqZISMuTIxv2shmPf5wTUUuIF8lVLHIS2+N4m52G1KqkrSmaFZmE1SFNplzlho3CHxc3cl0NuLqVSJTVFEmwbNPD+zBI9mw2mnVh7tzql3KJA4jyP6x8wk9Ga+XmyVA7Siss91K1JCkamPBguJAklSlvYgrSzegbyiJQ/5IucrPqmR7WPwhL0ho0S6CpCRpJmBzdROQjXnECrC8QT7ij4LB+Rgaqpa7KUqlzGIbUkejxFGLd7kRSouOgNV19BK0KpbyVXuMh7L/0lEU8iSQe7yvwMfHsIwuulpIky1gEuQFAXZn1EGmixQfy5o/qH0VAyQhK1uQ+5XaPp2IYYJktcsiyg2o8vjHwrG6Mypq0GykKKSPDhxiukoxYBhKmKB2JJD8QQoEeREAYlgtfOYzaR21IT2zyJzOfOEhBxlbaZohmio0SktWgJYbx9C6Pz+oykFCuyFsCFBOoYtuwuOCon09HKlWtI23dykW45g99oOo8JrEAp+zFtARMQT5gq+sDVY/cjwXafUxjPl0WtBiKJy0ICR7xJOxIUos3nB86SgcD5mIjB5dbImKaSoKIYOUN/2Y/rFRTzqpQ9qiWPEAn1eJp8HtxqzPq8qy5LXweTkJ+6ryhXWzEIBJBAHGGdZMIBKso8BEB0gxUrUwNhGn7EY5MGxSvMxRJ02HAQgqZjmCZq4AWbxdCNICQzQLgjUF4paeoFrfOJCRNfxijwMmY4Adg58Ij4JJFHS1Q4Q2p8VykBhfRxCqTQzBbKdM22n72j8pGZLH/HMRRKNlLZSpxBRjb7QT4RLYdVKzGWs9oafiHEQ2lvxihwBY1TOG5jeUoE2+cKZZPjBkqfyEVvGgoeU0gnYH1g+VQg6pEIJNaqGVPiymiLFEtTQz/01HBoyXRpGgBEdSMUcXghM9KorlhvoZUDCjSP5fof0jRMhI9w+ggsUoV78eqoQPeMFYPkagYoHA+YEeCmB2PyjZMlvejTqX98wfbVjJgM2htqf7vpC2poPwj0/KH32UfejNdMrZQi6KJVktNkjRm9YHmIYWU0UVTKVd8sRfS7EBJQRbMeEXJ0hXwTHS7GTdAVEQpTmNK6qK1EneOqeT7NazoOyPExbCPyVoCmqtAZMET1QMYvSGRrJMOcHmEFZAUeye6rK3jcP8fCEcsw2lyR2sqjpxDEeV4jVkZeYbV5/cmOJX/uf/bTl8IxkVIiQp5+QuFqdiO+NAkEDwckNDrr02yl7F7gscxG3IA+cU7fBVKIbWUxUHSrtJunV/WDaKsVMQGNwCFXa7g/RvOFaKpowNV1czMO6rUc4SUGJTZRmaQWBGzdoWI1Gt3tBf2gM2ba5zCwKnDnyIieROBa547flBEyeOrIGny3JtFftMCQ9NenKoA3P4kvqdLtsYFTXm5zAk3soaEg2c/ibXhxhQkpNirifed/E7PGsogqF79mzr2A38obYPsHsrE9QC7mzKRyNnN/1EHU+KLAuWbipPJt+TecTkieElybaWzFtPXvC5+pjaXUpzvmu97G7FuGnhZ4RwHUS2k4ycoYgf1Dm5d2beDE4r+RuOY48QYgU1YuQo2Dlwpnb4d7Tj5xovEmc5tST7xYa/8AyD/pA9tj8l0rEXGoLXIBH5wOrESNFj+4fv8AxElIxdrOSdWGYvqd9P3xj8Ko2cjnc6M3n+sT2QFSMWIUHUOQJFr6a8jpzjM40S7Ke2xSeP6+kSS6hTAFQO5NwXa/y+PKOE1bPfXmfltFqxAsoMQx1QSVcjuNXLb6Xfy4x8n6S4oqdMUok3JLPo+0N+kOK2ygxHTpjmHUeSdnUpJUQBqbQ+xynMqTKlgfiV4tw4c4E6OyvaBf3dPGCseqMyz2lADUAG5sfMAjWLkhiZqHBuG8YxeO5q3JJjOGCdpEOcNqO0ARqG1MLkiC6TvJ8YIGa1RKVM1vEx5IqyCILxNIyvCc6wrQB/KmvpHUxLhoV0Sy4hvESsFGVHPOh1hhLmwomWmFuUM5cKl4I0FJI4R6lYBeMDHggNACpY0ck77cANhyjWWm75j8OLkacbwMiNgYWh0biWNyT6A3Z7gPtHpli9zd/iX0jJ4/ExAnWUO7l3fbZ22tqfjGvXwITHMGhGErnQLU1TAmPFGFOMLLQRRRiNS5MByg5jicbwZhSQVp8YZIcoaBJlItYteJ+rrFEkvqTwilrO4rwMR06GIjibNKtS8cpjmOkxBj/9k="/>
          <p:cNvSpPr>
            <a:spLocks noChangeAspect="1" noChangeArrowheads="1"/>
          </p:cNvSpPr>
          <p:nvPr/>
        </p:nvSpPr>
        <p:spPr bwMode="auto">
          <a:xfrm>
            <a:off x="-1100759" y="-144463"/>
            <a:ext cx="1561134" cy="15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ANd9GcQdja7PYJR81L576T483T18tCZkye972Svki958FD8REohgKt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1" y="1596650"/>
            <a:ext cx="3589360" cy="50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2" y="818866"/>
            <a:ext cx="103450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Man Band—2 musicians compete desperately for a single coin but are worse in the end</a:t>
            </a:r>
          </a:p>
          <a:p>
            <a:endParaRPr lang="en-US" dirty="0"/>
          </a:p>
          <a:p>
            <a:r>
              <a:rPr lang="en-US" dirty="0" smtClean="0"/>
              <a:t>Theme—Competition makes people work harder --or– Success means getting paid</a:t>
            </a:r>
          </a:p>
          <a:p>
            <a:endParaRPr lang="en-US" dirty="0"/>
          </a:p>
          <a:p>
            <a:r>
              <a:rPr lang="en-US" dirty="0" smtClean="0"/>
              <a:t>Sweet Cocoon—With hard work and help, the caterpillar is able to transform only to be quickly gobbled up</a:t>
            </a:r>
          </a:p>
          <a:p>
            <a:endParaRPr lang="en-US" dirty="0"/>
          </a:p>
          <a:p>
            <a:r>
              <a:rPr lang="en-US" dirty="0" smtClean="0"/>
              <a:t>Theme—Beauty is temporary.  --or—Death can be found at the height of happiness --or– Friendship involves hard work</a:t>
            </a:r>
          </a:p>
          <a:p>
            <a:endParaRPr lang="en-US" dirty="0"/>
          </a:p>
          <a:p>
            <a:r>
              <a:rPr lang="en-US" dirty="0" smtClean="0"/>
              <a:t>Partly Cloudy The storm cloud’s stork has a more painful job, but sticks it out.</a:t>
            </a:r>
          </a:p>
          <a:p>
            <a:endParaRPr lang="en-US" dirty="0"/>
          </a:p>
          <a:p>
            <a:r>
              <a:rPr lang="en-US" dirty="0" smtClean="0"/>
              <a:t>Theme—Even difficult people deserve friendship.  Finding good in others can involve sacrifice.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906</TotalTime>
  <Words>206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Rockwell</vt:lpstr>
      <vt:lpstr>Segoe Print</vt:lpstr>
      <vt:lpstr>Segoe UI Semibold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Bentonville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McElfresh, Brenna</dc:creator>
  <cp:lastModifiedBy>McElfresh, Brenna</cp:lastModifiedBy>
  <cp:revision>19</cp:revision>
  <dcterms:created xsi:type="dcterms:W3CDTF">2015-09-09T14:38:38Z</dcterms:created>
  <dcterms:modified xsi:type="dcterms:W3CDTF">2015-09-14T16:44:23Z</dcterms:modified>
</cp:coreProperties>
</file>